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26b05ad3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026b05ad3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026b05ad3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026b05ad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026b05ad3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1026b05ad3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026b05ad3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026b05ad3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026b05ad3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026b05ad3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026b05ad3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026b05ad3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026b05ad3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026b05ad3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026b05ad3_2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026b05ad3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026b05ad3_2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026b05ad3_2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026b05ad3_2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1026b05ad3_2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026b05ad3_2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1026b05ad3_2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026b05ad3_2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026b05ad3_2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026b05ad3_2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026b05ad3_2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github.com/ZeusWPI/aichallenge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291000"/>
            <a:ext cx="8520600" cy="21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600"/>
              <a:t>WAT IS DIT EIGENLIJK?</a:t>
            </a:r>
            <a:endParaRPr sz="9600"/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600"/>
              <a:t>- Ilion 2k16</a:t>
            </a:r>
            <a:endParaRPr sz="9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528550" y="179000"/>
            <a:ext cx="8520600" cy="41325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-419100" lvl="0" marL="457200" rtl="0" algn="l">
              <a:spcBef>
                <a:spcPts val="1600"/>
              </a:spcBef>
              <a:spcAft>
                <a:spcPts val="0"/>
              </a:spcAft>
              <a:buSzPts val="3000"/>
              <a:buChar char="●"/>
            </a:pPr>
            <a:r>
              <a:rPr lang="en-GB" sz="3000"/>
              <a:t>Code een AI</a:t>
            </a:r>
            <a:endParaRPr sz="3000"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-GB" sz="3000"/>
              <a:t>Upload je files</a:t>
            </a:r>
            <a:endParaRPr sz="3000"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-GB" sz="3000"/>
              <a:t>Wij laten ze BOKSEN!!!shiftone!FITE</a:t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idx="1" type="body"/>
          </p:nvPr>
        </p:nvSpPr>
        <p:spPr>
          <a:xfrm>
            <a:off x="311700" y="1152475"/>
            <a:ext cx="8520600" cy="264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/>
              <a:t>Update je bot</a:t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3000"/>
              <a:t>Herhaal tot je je vrienden vijanden kapotmaakt</a:t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400"/>
          </a:p>
        </p:txBody>
      </p:sp>
      <p:cxnSp>
        <p:nvCxnSpPr>
          <p:cNvPr id="72" name="Google Shape;72;p16"/>
          <p:cNvCxnSpPr/>
          <p:nvPr/>
        </p:nvCxnSpPr>
        <p:spPr>
          <a:xfrm flipH="1">
            <a:off x="3347550" y="2256650"/>
            <a:ext cx="1111500" cy="1350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1193850" y="1705475"/>
            <a:ext cx="6756300" cy="10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/>
              <a:t>Het spel, de regels</a:t>
            </a:r>
            <a:endParaRPr sz="6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descr="DeepinScreenshot20160301163649.png" id="83" name="Google Shape;8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85100" y="-73000"/>
            <a:ext cx="9629101" cy="5256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/>
          <p:cNvSpPr txBox="1"/>
          <p:nvPr>
            <p:ph idx="1" type="body"/>
          </p:nvPr>
        </p:nvSpPr>
        <p:spPr>
          <a:xfrm>
            <a:off x="365900" y="480500"/>
            <a:ext cx="8520600" cy="404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/>
              <a:t>Hoe win ik???!!?/?</a:t>
            </a:r>
            <a:endParaRPr sz="4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3000"/>
              <a:t>Stuur legers</a:t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3000"/>
              <a:t>Neem forten over</a:t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0"/>
          <p:cNvSpPr txBox="1"/>
          <p:nvPr>
            <p:ph type="title"/>
          </p:nvPr>
        </p:nvSpPr>
        <p:spPr>
          <a:xfrm>
            <a:off x="345600" y="4314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Details (en wiskunde*)</a:t>
            </a:r>
            <a:endParaRPr/>
          </a:p>
        </p:txBody>
      </p:sp>
      <p:sp>
        <p:nvSpPr>
          <p:cNvPr id="94" name="Google Shape;94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Elk fort genereert elke beurt 1 soldaat voor de eigenaar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2400"/>
              <a:t>Aantal stappen = afstand naar boven afgerond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2400"/>
              <a:t>Elke soldaat doodt 1 vijandige soldaat</a:t>
            </a:r>
            <a:br>
              <a:rPr lang="en-GB" sz="2400"/>
            </a:br>
            <a:endParaRPr sz="2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eepinScreenshot20160301165331.png" id="99" name="Google Shape;99;p21"/>
          <p:cNvPicPr preferRelativeResize="0"/>
          <p:nvPr/>
        </p:nvPicPr>
        <p:blipFill rotWithShape="1">
          <a:blip r:embed="rId3">
            <a:alphaModFix/>
          </a:blip>
          <a:srcRect b="6353" l="50186" r="39654" t="86841"/>
          <a:stretch/>
        </p:blipFill>
        <p:spPr>
          <a:xfrm>
            <a:off x="3216713" y="689712"/>
            <a:ext cx="2710546" cy="10873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eepinScreenshot20160301165245.png" id="100" name="Google Shape;100;p21"/>
          <p:cNvPicPr preferRelativeResize="0"/>
          <p:nvPr/>
        </p:nvPicPr>
        <p:blipFill rotWithShape="1">
          <a:blip r:embed="rId4">
            <a:alphaModFix/>
          </a:blip>
          <a:srcRect b="6014" l="50055" r="39952" t="87205"/>
          <a:stretch/>
        </p:blipFill>
        <p:spPr>
          <a:xfrm>
            <a:off x="3216650" y="2028077"/>
            <a:ext cx="2710677" cy="1087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eepinScreenshot20160301165432.png" id="101" name="Google Shape;101;p21"/>
          <p:cNvPicPr preferRelativeResize="0"/>
          <p:nvPr/>
        </p:nvPicPr>
        <p:blipFill rotWithShape="1">
          <a:blip r:embed="rId5">
            <a:alphaModFix/>
          </a:blip>
          <a:srcRect b="3784" l="51210" r="38419" t="89250"/>
          <a:stretch/>
        </p:blipFill>
        <p:spPr>
          <a:xfrm>
            <a:off x="3216713" y="3366463"/>
            <a:ext cx="2710548" cy="108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eepinScreenshot20160301170146.png" id="106" name="Google Shape;106;p22"/>
          <p:cNvPicPr preferRelativeResize="0"/>
          <p:nvPr/>
        </p:nvPicPr>
        <p:blipFill rotWithShape="1">
          <a:blip r:embed="rId3">
            <a:alphaModFix/>
          </a:blip>
          <a:srcRect b="43480" l="40527" r="47943" t="36097"/>
          <a:stretch/>
        </p:blipFill>
        <p:spPr>
          <a:xfrm>
            <a:off x="272463" y="1074088"/>
            <a:ext cx="2744075" cy="29952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eepinScreenshot20160301170218.png" id="107" name="Google Shape;107;p22"/>
          <p:cNvPicPr preferRelativeResize="0"/>
          <p:nvPr/>
        </p:nvPicPr>
        <p:blipFill rotWithShape="1">
          <a:blip r:embed="rId4">
            <a:alphaModFix/>
          </a:blip>
          <a:srcRect b="44136" l="37601" r="51772" t="35442"/>
          <a:stretch/>
        </p:blipFill>
        <p:spPr>
          <a:xfrm>
            <a:off x="3199963" y="1074111"/>
            <a:ext cx="2744076" cy="299530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eepinScreenshot20160301170418.png" id="108" name="Google Shape;108;p22"/>
          <p:cNvPicPr preferRelativeResize="0"/>
          <p:nvPr/>
        </p:nvPicPr>
        <p:blipFill rotWithShape="1">
          <a:blip r:embed="rId5">
            <a:alphaModFix/>
          </a:blip>
          <a:srcRect b="44136" l="36809" r="52344" t="35442"/>
          <a:stretch/>
        </p:blipFill>
        <p:spPr>
          <a:xfrm>
            <a:off x="6127462" y="1074111"/>
            <a:ext cx="2744074" cy="29952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Protocol: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2 forts:</a:t>
            </a:r>
            <a:br>
              <a:rPr lang="en-GB" sz="2400"/>
            </a:br>
            <a:r>
              <a:rPr lang="en-GB" sz="2400"/>
              <a:t>helsingor 10 20 deter_pawyndt 100</a:t>
            </a:r>
            <a:br>
              <a:rPr lang="en-GB" sz="2400"/>
            </a:br>
            <a:r>
              <a:rPr lang="en-GB" sz="2400"/>
              <a:t>camelot 20 10 bunnar_grinkman 200</a:t>
            </a:r>
            <a:br>
              <a:rPr lang="en-GB" sz="2400"/>
            </a:br>
            <a:r>
              <a:rPr lang="en-GB" sz="2400"/>
              <a:t>1 road:</a:t>
            </a:r>
            <a:br>
              <a:rPr lang="en-GB" sz="2400"/>
            </a:br>
            <a:r>
              <a:rPr lang="en-GB" sz="2400"/>
              <a:t>helsingor camelot</a:t>
            </a:r>
            <a:br>
              <a:rPr lang="en-GB" sz="2400"/>
            </a:br>
            <a:r>
              <a:rPr lang="en-GB" sz="2400"/>
              <a:t>2 marches:</a:t>
            </a:r>
            <a:br>
              <a:rPr lang="en-GB" sz="2400"/>
            </a:br>
            <a:r>
              <a:rPr lang="en-GB" sz="2400"/>
              <a:t>helsingor camelot deter_pawyndt 100 10</a:t>
            </a:r>
            <a:br>
              <a:rPr lang="en-GB" sz="2400"/>
            </a:br>
            <a:r>
              <a:rPr lang="en-GB" sz="2400"/>
              <a:t>camelot helsingor bunnar_grinkman 50 10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2400"/>
              <a:t>1 marches: </a:t>
            </a:r>
            <a:br>
              <a:rPr lang="en-GB" sz="2400"/>
            </a:br>
            <a:r>
              <a:rPr lang="en-GB" sz="2400"/>
              <a:t>helsingor camelot 100</a:t>
            </a:r>
            <a:endParaRPr sz="2400"/>
          </a:p>
        </p:txBody>
      </p:sp>
      <p:sp>
        <p:nvSpPr>
          <p:cNvPr id="120" name="Google Shape;120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Protocol: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Verder</a:t>
            </a:r>
            <a:endParaRPr/>
          </a:p>
        </p:txBody>
      </p:sp>
      <p:sp>
        <p:nvSpPr>
          <p:cNvPr id="126" name="Google Shape;126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Tussentijdse toernooitjes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2400"/>
              <a:t>Grand finale (ooit)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2400"/>
              <a:t>Prijzen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2400"/>
              <a:t>GREAT BANTER </a:t>
            </a:r>
            <a:r>
              <a:rPr lang="en-GB" sz="1000"/>
              <a:t>( NAAR HET SCHIJNT IS DIT EEN YOUTUBE-MEME)</a:t>
            </a:r>
            <a:endParaRPr sz="1000"/>
          </a:p>
        </p:txBody>
      </p:sp>
      <p:sp>
        <p:nvSpPr>
          <p:cNvPr id="127" name="Google Shape;127;p25"/>
          <p:cNvSpPr/>
          <p:nvPr/>
        </p:nvSpPr>
        <p:spPr>
          <a:xfrm>
            <a:off x="2859750" y="3157950"/>
            <a:ext cx="128700" cy="948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hOE SCHRIJF IK EEN BOT?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Lees van stdin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Parse info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Bedenk orders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Schrijf naar stdout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Volg ons op Facebook of 1 van de volgende locaties: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B7B7B7"/>
                </a:solidFill>
                <a:uFill>
                  <a:noFill/>
                </a:uFill>
                <a:hlinkClick r:id="rId3"/>
              </a:rPr>
              <a:t>https://github.com/ZeusWPI/aichallenge</a:t>
            </a:r>
            <a:endParaRPr>
              <a:solidFill>
                <a:srgbClr val="B7B7B7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/>
              <a:t>https://zeus.ugent.be/battlebots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