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DB602BB9-EE54-4A30-863E-85DE65552100}">
  <a:tblStyle styleId="{DB602BB9-EE54-4A30-863E-85DE6555210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9293ad6ba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9293ad6ba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9293ad6ba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9293ad6ba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9293ad6ba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9293ad6b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9293ad6ba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9293ad6ba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9293ad6ba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9293ad6ba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9293ad6ba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9293ad6ba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9293ad6ba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9293ad6ba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9293ad6ba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9293ad6ba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9293ad6ba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9293ad6ba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293ad6ba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9293ad6ba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293ad6ba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9293ad6ba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293ad6ba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9293ad6ba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hyperlink" Target="http://www.codima.be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trackuity.com" TargetMode="External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outpost.be" TargetMode="External"/><Relationship Id="rId4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sigasi.com" TargetMode="External"/><Relationship Id="rId4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www.sigasi.com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2651" y="25"/>
            <a:ext cx="3598700" cy="51434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311700" y="3511300"/>
            <a:ext cx="8520600" cy="10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vanaf 19u beschikbaar aan de bar</a:t>
            </a:r>
            <a:endParaRPr/>
          </a:p>
        </p:txBody>
      </p:sp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7950" y="283413"/>
            <a:ext cx="3848100" cy="288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idx="1" type="body"/>
          </p:nvPr>
        </p:nvSpPr>
        <p:spPr>
          <a:xfrm>
            <a:off x="311700" y="2901700"/>
            <a:ext cx="8520600" cy="166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vanaf 17u tot 5u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3+1 julientje/rombautje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ENKEL MET EEN BONNETJE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kom je bonnetje ophalen aan de balie</a:t>
            </a:r>
            <a:endParaRPr/>
          </a:p>
        </p:txBody>
      </p:sp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0575" y="227600"/>
            <a:ext cx="2602856" cy="259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Toernooien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21u</a:t>
            </a:r>
            <a:endParaRPr sz="3600"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2035475"/>
            <a:ext cx="8520600" cy="25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/>
              <a:t>League of Legends</a:t>
            </a:r>
            <a:endParaRPr b="1" sz="30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GB" sz="3000"/>
              <a:t>CSGO</a:t>
            </a:r>
            <a:endParaRPr b="1" sz="30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Schrijf je voor 20u45 in aan de balie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Toernooien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24u</a:t>
            </a:r>
            <a:endParaRPr sz="3600"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2129425"/>
            <a:ext cx="8520600" cy="24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/>
              <a:t>Trackmania Nations Forever</a:t>
            </a:r>
            <a:endParaRPr b="1" sz="3000"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Toernooien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~24u</a:t>
            </a:r>
            <a:endParaRPr sz="3600"/>
          </a:p>
        </p:txBody>
      </p:sp>
      <p:sp>
        <p:nvSpPr>
          <p:cNvPr id="84" name="Google Shape;84;p18"/>
          <p:cNvSpPr txBox="1"/>
          <p:nvPr>
            <p:ph idx="1" type="body"/>
          </p:nvPr>
        </p:nvSpPr>
        <p:spPr>
          <a:xfrm>
            <a:off x="311700" y="2129425"/>
            <a:ext cx="8520600" cy="24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/>
              <a:t>Nidhogg</a:t>
            </a:r>
            <a:endParaRPr b="1" sz="3000"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Toernooien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~24u</a:t>
            </a:r>
            <a:endParaRPr sz="3600"/>
          </a:p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311700" y="2129425"/>
            <a:ext cx="8520600" cy="24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Wil je zelf een toernooi organiseren?</a:t>
            </a:r>
            <a:endParaRPr sz="30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3000"/>
              <a:t>Spreek ons aan aan de balie</a:t>
            </a:r>
            <a:endParaRPr sz="3000"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2197" y="-661450"/>
            <a:ext cx="4959600" cy="495962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Met dank aan</a:t>
            </a:r>
            <a:endParaRPr sz="3600"/>
          </a:p>
        </p:txBody>
      </p:sp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311700" y="2802700"/>
            <a:ext cx="8520600" cy="17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Doe mee aan de Trackmania competitie en win een Samsung 850 EVO</a:t>
            </a:r>
            <a:endParaRPr sz="30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Kortrijksesteenweg 875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4"/>
              </a:rPr>
              <a:t>www.codima.be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Met dank aan</a:t>
            </a:r>
            <a:endParaRPr sz="3600"/>
          </a:p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11700" y="2802700"/>
            <a:ext cx="8520600" cy="17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Doe mee aan de LoL competitie en win 250 euro aan bonnen van bol.com</a:t>
            </a:r>
            <a:endParaRPr sz="30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www.trackuity.com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000"/>
          </a:p>
        </p:txBody>
      </p:sp>
      <p:pic>
        <p:nvPicPr>
          <p:cNvPr id="104" name="Google Shape;10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6800" y="1467300"/>
            <a:ext cx="7010400" cy="88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Met dank aan</a:t>
            </a:r>
            <a:endParaRPr sz="3600"/>
          </a:p>
        </p:txBody>
      </p:sp>
      <p:sp>
        <p:nvSpPr>
          <p:cNvPr id="110" name="Google Shape;110;p22"/>
          <p:cNvSpPr txBox="1"/>
          <p:nvPr>
            <p:ph idx="1" type="body"/>
          </p:nvPr>
        </p:nvSpPr>
        <p:spPr>
          <a:xfrm>
            <a:off x="311700" y="2802700"/>
            <a:ext cx="8520600" cy="17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Doe mee aan de CSGO competitie en win vouchers om gratis te gamen</a:t>
            </a:r>
            <a:endParaRPr sz="30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Ottergemsesteenweg 13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www.outpost.be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000"/>
          </a:p>
        </p:txBody>
      </p:sp>
      <p:pic>
        <p:nvPicPr>
          <p:cNvPr id="111" name="Google Shape;11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0575" y="1017713"/>
            <a:ext cx="7562850" cy="200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Met dank aan</a:t>
            </a:r>
            <a:endParaRPr sz="3600"/>
          </a:p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>
            <a:off x="311700" y="2802700"/>
            <a:ext cx="8520600" cy="17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Schrijf je in aan de balie en maak kans op een van de 10 FPGA’s</a:t>
            </a:r>
            <a:endParaRPr sz="30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www.sigasi.com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000"/>
          </a:p>
        </p:txBody>
      </p:sp>
      <p:pic>
        <p:nvPicPr>
          <p:cNvPr id="118" name="Google Shape;11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7300" y="445013"/>
            <a:ext cx="6429375" cy="300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Met dank aan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/>
              <a:t>De Fritoloog</a:t>
            </a:r>
            <a:endParaRPr b="1" sz="4800"/>
          </a:p>
        </p:txBody>
      </p:sp>
      <p:sp>
        <p:nvSpPr>
          <p:cNvPr id="124" name="Google Shape;124;p24"/>
          <p:cNvSpPr txBox="1"/>
          <p:nvPr>
            <p:ph idx="1" type="body"/>
          </p:nvPr>
        </p:nvSpPr>
        <p:spPr>
          <a:xfrm>
            <a:off x="311700" y="2802700"/>
            <a:ext cx="8520600" cy="17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Iedereen krijgt een gratis bicky!</a:t>
            </a:r>
            <a:endParaRPr sz="30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Voskenslaan 413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www.sigasi.com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Prijslijst</a:t>
            </a:r>
            <a:endParaRPr sz="3600"/>
          </a:p>
        </p:txBody>
      </p:sp>
      <p:graphicFrame>
        <p:nvGraphicFramePr>
          <p:cNvPr id="130" name="Google Shape;130;p25"/>
          <p:cNvGraphicFramePr/>
          <p:nvPr/>
        </p:nvGraphicFramePr>
        <p:xfrm>
          <a:off x="952500" y="1288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{DB602BB9-EE54-4A30-863E-85DE65552100}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Drank</a:t>
                      </a:r>
                      <a:endParaRPr sz="24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Pizza</a:t>
                      </a:r>
                      <a:endParaRPr sz="24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Cola </a:t>
                      </a:r>
                      <a:r>
                        <a:rPr lang="en-GB" sz="2400">
                          <a:solidFill>
                            <a:schemeClr val="dk1"/>
                          </a:solidFill>
                        </a:rPr>
                        <a:t>€1</a:t>
                      </a:r>
                      <a:endParaRPr sz="24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Margherita </a:t>
                      </a:r>
                      <a:r>
                        <a:rPr lang="en-GB" sz="2400">
                          <a:solidFill>
                            <a:schemeClr val="dk1"/>
                          </a:solidFill>
                        </a:rPr>
                        <a:t>€1/kwart</a:t>
                      </a:r>
                      <a:endParaRPr sz="24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Ice Tea </a:t>
                      </a:r>
                      <a:r>
                        <a:rPr lang="en-GB" sz="2400">
                          <a:solidFill>
                            <a:schemeClr val="dk1"/>
                          </a:solidFill>
                        </a:rPr>
                        <a:t>€1</a:t>
                      </a:r>
                      <a:endParaRPr sz="24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Fancy Pizza </a:t>
                      </a:r>
                      <a:r>
                        <a:rPr lang="en-GB" sz="2400">
                          <a:solidFill>
                            <a:schemeClr val="dk1"/>
                          </a:solidFill>
                        </a:rPr>
                        <a:t>€1.5/kwart</a:t>
                      </a:r>
                      <a:endParaRPr sz="24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Jupke </a:t>
                      </a:r>
                      <a:r>
                        <a:rPr lang="en-GB" sz="2400">
                          <a:solidFill>
                            <a:schemeClr val="dk1"/>
                          </a:solidFill>
                        </a:rPr>
                        <a:t>€1</a:t>
                      </a:r>
                      <a:endParaRPr sz="24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Energy Drink </a:t>
                      </a:r>
                      <a:r>
                        <a:rPr lang="en-GB" sz="2400">
                          <a:solidFill>
                            <a:schemeClr val="dk1"/>
                          </a:solidFill>
                        </a:rPr>
                        <a:t>€0.5</a:t>
                      </a:r>
                      <a:endParaRPr sz="24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Club Mate </a:t>
                      </a:r>
                      <a:r>
                        <a:rPr lang="en-GB" sz="2400">
                          <a:solidFill>
                            <a:schemeClr val="dk1"/>
                          </a:solidFill>
                        </a:rPr>
                        <a:t>€1.5</a:t>
                      </a:r>
                      <a:endParaRPr sz="24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