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strictFirstAndLastChars="0" saveSubsetFonts="1">
  <p:sldMasterIdLst>
    <p:sldMasterId id="214748365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18" Type="http://schemas.openxmlformats.org/officeDocument/2006/relationships/slide" Target="slides/slide14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blok.ugent.be/" TargetMode="Externa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173a35f4fb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173a35f4fb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Lorin en Isaura &lt;3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WERKGROEP voor informatica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Een grote hoop vriendjes die hele dagen in de kelder beneden chillen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En die activiteiten organiseren en aan verschillende projecten werken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17295daeb8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17295daeb8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173a35f20c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173a35f20c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Zeus lightning talks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Talks van assistenten en proffen uit de richting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17295daeb8_0_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17295daeb8_0_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VPW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Als 1e bacher kunt ge al mee doen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Bus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17295daeb8_0_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g17295daeb8_0_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Vertier en plezier met bier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Pakken hele boel gezelschapspelletjes blub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17295daeb8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g17295daeb8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Is onze AI competitie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Minder complex dan je zou denken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Jullie zullen genoeg kennis hebben om hier aan mee te kunnen doen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Dingen te doen met blokken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Straks in de kelder proberen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266065396b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266065396b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173a35f4fb_1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173a35f4fb_1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Geeks, Attack! VI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Jaarlijkse LAN-Party op 27 oktober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Nachtje door doen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Met spelletjes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En pizza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En bickys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En bier</a:t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17295daeb8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17295daeb8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17295daeb8_0_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17295daeb8_0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17295daeb8_0_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17295daeb8_0_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u="sng">
                <a:solidFill>
                  <a:schemeClr val="hlink"/>
                </a:solidFill>
                <a:hlinkClick r:id="rId2"/>
              </a:rPr>
              <a:t>https://blok.ugent.be/</a:t>
            </a:r>
            <a:r>
              <a:rPr lang="en-GB"/>
              <a:t> </a:t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173a35f20c_0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g173a35f20c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Wekelijkse codenights!</a:t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17295daeb8_0_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" name="Google Shape;116;g17295daeb8_0_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Goeie ervaring, geen voorkennis nodig!</a:t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17295daeb8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Google Shape;121;g17295daeb8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6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9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7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5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4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2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1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0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8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2319" y="0"/>
            <a:ext cx="8299360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accent1"/>
                </a:solidFill>
              </a:rPr>
              <a:t>Activiteiten</a:t>
            </a:r>
            <a:endParaRPr>
              <a:solidFill>
                <a:schemeClr val="accent1"/>
              </a:solidFill>
            </a:endParaRPr>
          </a:p>
        </p:txBody>
      </p:sp>
      <p:sp>
        <p:nvSpPr>
          <p:cNvPr id="60" name="Google Shape;60;p1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Google Shape;65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34613" y="0"/>
            <a:ext cx="7274772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Google Shape;70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52638" y="0"/>
            <a:ext cx="3638731" cy="51435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12189731_1099052716772434_5895250155030155055_n.jpg" id="75" name="Google Shape;75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119188"/>
            <a:ext cx="9144000" cy="2905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13178915_1216654135012291_1294545127674207610_n.jpg" id="80" name="Google Shape;80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87" name="Google Shape;87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94050" y="0"/>
            <a:ext cx="9332088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Google Shape;92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112463"/>
            <a:ext cx="9144000" cy="291858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accent1"/>
                </a:solidFill>
              </a:rPr>
              <a:t>Projecten</a:t>
            </a:r>
            <a:endParaRPr>
              <a:solidFill>
                <a:schemeClr val="accent1"/>
              </a:solidFill>
            </a:endParaRPr>
          </a:p>
        </p:txBody>
      </p:sp>
      <p:sp>
        <p:nvSpPr>
          <p:cNvPr id="98" name="Google Shape;98;p2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" name="Google Shape;103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" name="Google Shape;108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121" y="0"/>
            <a:ext cx="8991755" cy="51434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" name="Google Shape;113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9162" y="0"/>
            <a:ext cx="7765678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" name="Google Shape;118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00250" y="0"/>
            <a:ext cx="5143499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accent1"/>
                </a:solidFill>
              </a:rPr>
              <a:t>Waar vind je ons?</a:t>
            </a:r>
            <a:endParaRPr>
              <a:solidFill>
                <a:schemeClr val="accent1"/>
              </a:solidFill>
            </a:endParaRPr>
          </a:p>
        </p:txBody>
      </p:sp>
      <p:pic>
        <p:nvPicPr>
          <p:cNvPr descr="12032644_1085195041491535_1500123213133451009_o.jpg" id="124" name="Google Shape;124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07788" y="1189474"/>
            <a:ext cx="7128428" cy="40062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