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8"/>
  </p:notesMasterIdLst>
  <p:sldIdLst>
    <p:sldId id="256" r:id="rId4"/>
    <p:sldId id="257" r:id="rId5"/>
    <p:sldId id="258" r:id="rId6"/>
    <p:sldId id="259" r:id="rId7"/>
  </p:sldIdLst>
  <p:sldSz cx="12192000" cy="6858000"/>
  <p:notesSz cx="12192000" cy="6858000"/>
  <p:defaultTextStyle>
    <a:defPPr>
      <a:defRPr lang="nl-B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Goeiemorgen allemaal</a:t>
            </a:r>
            <a:br>
              <a:rPr/>
            </a:br>
            <a:br>
              <a:rPr/>
            </a:br>
            <a:r>
              <a:rPr/>
              <a:t>Ik kom nog vlug onze laatste paar evenementen voorstellen van het jaar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794903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146647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Eerst en vooral onze LAN party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Gaat door Vrijdag 10/11 in Therminal</a:t>
            </a:r>
            <a:endParaRPr/>
          </a:p>
          <a:p>
            <a:pPr>
              <a:defRPr/>
            </a:pPr>
            <a:r>
              <a:rPr/>
              <a:t>We starten om 18h tot in de morgen de volgende dag.</a:t>
            </a:r>
            <a:endParaRPr/>
          </a:p>
          <a:p>
            <a:pPr>
              <a:defRPr/>
            </a:pPr>
            <a:r>
              <a:rPr/>
              <a:t>Als je er niet om 18h kan zijn, geen probleem! Join ons beetje later.</a:t>
            </a:r>
            <a:endParaRPr/>
          </a:p>
          <a:p>
            <a:pPr>
              <a:defRPr/>
            </a:pPr>
            <a:r>
              <a:rPr/>
              <a:t>Ook als je vroeger weg moet is perfect mogelijk.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We organiseren meerdere competities met meer dan </a:t>
            </a:r>
            <a:r>
              <a:rPr sz="12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€</a:t>
            </a:r>
            <a:r>
              <a:rPr/>
              <a:t>1250 aan prijzen.</a:t>
            </a:r>
            <a:endParaRPr/>
          </a:p>
          <a:p>
            <a:pPr>
              <a:defRPr/>
            </a:pPr>
            <a:r>
              <a:rPr/>
              <a:t>	Trackmania Nations Forever</a:t>
            </a:r>
            <a:endParaRPr/>
          </a:p>
          <a:p>
            <a:pPr>
              <a:defRPr/>
            </a:pPr>
            <a:r>
              <a:rPr/>
              <a:t>	Team Fortress 2</a:t>
            </a:r>
            <a:endParaRPr/>
          </a:p>
          <a:p>
            <a:pPr>
              <a:defRPr/>
            </a:pPr>
            <a:r>
              <a:rPr/>
              <a:t>	Minecraft</a:t>
            </a:r>
            <a:endParaRPr/>
          </a:p>
          <a:p>
            <a:pPr>
              <a:defRPr/>
            </a:pPr>
            <a:r>
              <a:rPr/>
              <a:t>	Nidhogg</a:t>
            </a:r>
            <a:endParaRPr/>
          </a:p>
          <a:p>
            <a:pPr>
              <a:defRPr/>
            </a:pPr>
            <a:r>
              <a:rPr/>
              <a:t>	Mario Kart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Buiten de competities kan je ook gwn games spelen met mensen rond je en hebben we ook een couch games sectie voorzien.</a:t>
            </a:r>
            <a:br>
              <a:rPr/>
            </a:br>
            <a:r>
              <a:rPr/>
              <a:t>Er gaat ook eten en drank aanwezig zijn.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Alle info op onze website, zeus.gent/lan</a:t>
            </a:r>
            <a:endParaRPr/>
          </a:p>
        </p:txBody>
      </p:sp>
      <p:sp>
        <p:nvSpPr>
          <p:cNvPr id="131782612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10346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676787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We volgen dat met planetwars op maandag 20 november.</a:t>
            </a:r>
            <a:br>
              <a:rPr/>
            </a:br>
            <a:br>
              <a:rPr/>
            </a:br>
            <a:r>
              <a:rPr/>
              <a:t>Planetwars is een game die we gemaakt hebben waarbij 2 bots het tegen elkaar opnemen.</a:t>
            </a:r>
            <a:br>
              <a:rPr/>
            </a:br>
            <a:r>
              <a:rPr/>
              <a:t>Om het kort te zeggen, de bedoeling is om aan de hand van raketten af te vuren het start planeet van je tegenstander te veroveren.</a:t>
            </a:r>
            <a:br>
              <a:rPr/>
            </a:br>
            <a:br>
              <a:rPr/>
            </a:br>
            <a:r>
              <a:rPr/>
              <a:t>Wat we die avond gaan doen is de bots zelf maken. Elke bot neemt het dan tegen elkaar op en zo kan je kijken wie de beste bot schrijft.</a:t>
            </a:r>
            <a:br>
              <a:rPr/>
            </a:br>
            <a:r>
              <a:rPr/>
              <a:t>Daarbij heb je ook een visualisatie waardoor je effectief je bot aan het werk kan zien terwijl hij bezig is tegen je tegenstander.</a:t>
            </a:r>
            <a:br>
              <a:rPr/>
            </a:br>
            <a:br>
              <a:rPr/>
            </a:br>
            <a:r>
              <a:rPr/>
              <a:t>Je kan je bot in elke taal schrijven dus als je liever python gebruikt of beter bent in java, het maakt niet uit.</a:t>
            </a:r>
            <a:endParaRPr/>
          </a:p>
        </p:txBody>
      </p:sp>
      <p:sp>
        <p:nvSpPr>
          <p:cNvPr id="54041551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852522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6643583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Tenslotte hebben we nog 2 codenights.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De hydra codenight die donderdag 30 november doorgaat. </a:t>
            </a:r>
            <a:endParaRPr/>
          </a:p>
          <a:p>
            <a:pPr>
              <a:defRPr/>
            </a:pPr>
            <a:r>
              <a:rPr/>
              <a:t>Hierbij werken we aan onze app, hydra. We zijn van plan dit jaar om hem te herschrijven in een andere taal dus er is geen voorkennis vereist :D</a:t>
            </a:r>
            <a:endParaRPr/>
          </a:p>
          <a:p>
            <a:pPr>
              <a:defRPr/>
            </a:pPr>
            <a:r>
              <a:rPr/>
              <a:t>Is ook een ideale kans om eens te werken aan een project die wel degelijk door anderen gebruikt wordt.</a:t>
            </a:r>
            <a:br>
              <a:rPr/>
            </a:br>
            <a:br>
              <a:rPr/>
            </a:br>
            <a:r>
              <a:rPr/>
              <a:t>Om het semester af te sluiten organiseren we nog een pannekoeken &amp; jenever codenight.</a:t>
            </a:r>
            <a:br>
              <a:rPr/>
            </a:br>
            <a:r>
              <a:rPr/>
              <a:t>We maken samen pannekoeken en drinken er iets bij. Jenever, water wat je wilt.</a:t>
            </a:r>
            <a:br>
              <a:rPr/>
            </a:br>
            <a:r>
              <a:rPr/>
              <a:t>Er staat misschien codenight in de titel maar is eerder een laatste moment om rustig wat te babbelen en pannekoeken te eten vooraleer de blok begint.</a:t>
            </a:r>
            <a:br>
              <a:rPr/>
            </a:br>
            <a:br>
              <a:rPr/>
            </a:br>
            <a:br>
              <a:rPr/>
            </a:br>
            <a:r>
              <a:rPr/>
              <a:t>Merci voor de aandacht en ik hoop dat ik jullie terug zie op 1 van onze evenementen.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200526186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7F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4559452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09749" y="771525"/>
            <a:ext cx="8572500" cy="5314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7F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764398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0445448" y="5356674"/>
            <a:ext cx="1299232" cy="805523"/>
          </a:xfrm>
          <a:prstGeom prst="rect">
            <a:avLst/>
          </a:prstGeom>
        </p:spPr>
      </p:pic>
      <p:sp>
        <p:nvSpPr>
          <p:cNvPr id="1037606199" name=""/>
          <p:cNvSpPr txBox="1"/>
          <p:nvPr/>
        </p:nvSpPr>
        <p:spPr bwMode="auto">
          <a:xfrm flipH="0" flipV="0">
            <a:off x="9843484" y="6162196"/>
            <a:ext cx="2632479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200"/>
              <a:t>https://zeus.gent</a:t>
            </a:r>
            <a:endParaRPr sz="2200"/>
          </a:p>
        </p:txBody>
      </p:sp>
      <p:sp>
        <p:nvSpPr>
          <p:cNvPr id="405267850" name=""/>
          <p:cNvSpPr txBox="1"/>
          <p:nvPr/>
        </p:nvSpPr>
        <p:spPr bwMode="auto">
          <a:xfrm flipH="0" flipV="0">
            <a:off x="16405" y="640855"/>
            <a:ext cx="12161057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nl-BE" sz="8000" b="1"/>
              <a:t>LAN-Party 10/11</a:t>
            </a:r>
            <a:endParaRPr sz="8000" b="1"/>
          </a:p>
        </p:txBody>
      </p:sp>
      <p:sp>
        <p:nvSpPr>
          <p:cNvPr id="533983637" name=""/>
          <p:cNvSpPr txBox="1"/>
          <p:nvPr/>
        </p:nvSpPr>
        <p:spPr bwMode="auto">
          <a:xfrm flipH="0" flipV="0">
            <a:off x="626363" y="2586629"/>
            <a:ext cx="11407947" cy="2652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•"/>
              <a:defRPr/>
            </a:pPr>
            <a:r>
              <a:rPr sz="2800"/>
              <a:t>Trackmania Nations Forever</a:t>
            </a:r>
            <a:endParaRPr sz="2800"/>
          </a:p>
          <a:p>
            <a:pPr marL="283879" indent="-283879">
              <a:buFont typeface="Arial"/>
              <a:buChar char="•"/>
              <a:defRPr/>
            </a:pPr>
            <a:r>
              <a:rPr sz="2800"/>
              <a:t>Team Fortress 2</a:t>
            </a:r>
            <a:endParaRPr sz="2800"/>
          </a:p>
          <a:p>
            <a:pPr marL="283879" indent="-283879">
              <a:buFont typeface="Arial"/>
              <a:buChar char="•"/>
              <a:defRPr/>
            </a:pPr>
            <a:r>
              <a:rPr sz="2800"/>
              <a:t>Minecraft</a:t>
            </a:r>
            <a:endParaRPr sz="2800"/>
          </a:p>
          <a:p>
            <a:pPr marL="283879" indent="-283879">
              <a:buFont typeface="Arial"/>
              <a:buChar char="•"/>
              <a:defRPr/>
            </a:pPr>
            <a:r>
              <a:rPr sz="2800"/>
              <a:t>Nidhogg</a:t>
            </a:r>
            <a:endParaRPr sz="2800"/>
          </a:p>
          <a:p>
            <a:pPr marL="283879" indent="-283879">
              <a:buFont typeface="Arial"/>
              <a:buChar char="•"/>
              <a:defRPr/>
            </a:pPr>
            <a:r>
              <a:rPr sz="2800"/>
              <a:t>Mario kart</a:t>
            </a:r>
            <a:endParaRPr sz="2800"/>
          </a:p>
          <a:p>
            <a:pPr marL="283879" indent="-283879">
              <a:buFont typeface="Arial"/>
              <a:buChar char="•"/>
              <a:defRPr/>
            </a:pPr>
            <a:endParaRPr sz="2800"/>
          </a:p>
        </p:txBody>
      </p:sp>
      <p:sp>
        <p:nvSpPr>
          <p:cNvPr id="1885121426" name=""/>
          <p:cNvSpPr txBox="1"/>
          <p:nvPr/>
        </p:nvSpPr>
        <p:spPr bwMode="auto">
          <a:xfrm flipH="0" flipV="0">
            <a:off x="775429" y="5238749"/>
            <a:ext cx="5335606" cy="8233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4800" b="1"/>
              <a:t>Zeus.gent/lan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7F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6595679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0445448" y="5356674"/>
            <a:ext cx="1299232" cy="805523"/>
          </a:xfrm>
          <a:prstGeom prst="rect">
            <a:avLst/>
          </a:prstGeom>
        </p:spPr>
      </p:pic>
      <p:sp>
        <p:nvSpPr>
          <p:cNvPr id="59490361" name=""/>
          <p:cNvSpPr txBox="1"/>
          <p:nvPr/>
        </p:nvSpPr>
        <p:spPr bwMode="auto">
          <a:xfrm flipH="0" flipV="0">
            <a:off x="9843484" y="6162196"/>
            <a:ext cx="2632479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200"/>
              <a:t>https://zeus.gent</a:t>
            </a:r>
            <a:endParaRPr sz="2200"/>
          </a:p>
        </p:txBody>
      </p:sp>
      <p:sp>
        <p:nvSpPr>
          <p:cNvPr id="1489605659" name=""/>
          <p:cNvSpPr txBox="1"/>
          <p:nvPr/>
        </p:nvSpPr>
        <p:spPr bwMode="auto">
          <a:xfrm flipH="0" flipV="0">
            <a:off x="16405" y="640855"/>
            <a:ext cx="12165377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nl-BE" sz="8000" b="1"/>
              <a:t>Planetwars 20/11</a:t>
            </a:r>
            <a:endParaRPr sz="8000" b="1"/>
          </a:p>
        </p:txBody>
      </p:sp>
      <p:pic>
        <p:nvPicPr>
          <p:cNvPr id="1545436225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041796" y="2530298"/>
            <a:ext cx="8673405" cy="33037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7F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575290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0445448" y="5356674"/>
            <a:ext cx="1299232" cy="805523"/>
          </a:xfrm>
          <a:prstGeom prst="rect">
            <a:avLst/>
          </a:prstGeom>
        </p:spPr>
      </p:pic>
      <p:sp>
        <p:nvSpPr>
          <p:cNvPr id="342893714" name=""/>
          <p:cNvSpPr txBox="1"/>
          <p:nvPr/>
        </p:nvSpPr>
        <p:spPr bwMode="auto">
          <a:xfrm flipH="0" flipV="0">
            <a:off x="9843484" y="6162196"/>
            <a:ext cx="2632479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200"/>
              <a:t>https://zeus.gent</a:t>
            </a:r>
            <a:endParaRPr sz="2200"/>
          </a:p>
        </p:txBody>
      </p:sp>
      <p:sp>
        <p:nvSpPr>
          <p:cNvPr id="1759441172" name=""/>
          <p:cNvSpPr txBox="1"/>
          <p:nvPr/>
        </p:nvSpPr>
        <p:spPr bwMode="auto">
          <a:xfrm flipH="0" flipV="0">
            <a:off x="507300" y="1574598"/>
            <a:ext cx="11436387" cy="2834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4500" b="1"/>
              <a:t>Hydra Codenight 30/10</a:t>
            </a:r>
            <a:endParaRPr sz="4500" b="1"/>
          </a:p>
          <a:p>
            <a:pPr>
              <a:defRPr/>
            </a:pPr>
            <a:endParaRPr sz="4500" b="1"/>
          </a:p>
          <a:p>
            <a:pPr>
              <a:defRPr/>
            </a:pPr>
            <a:endParaRPr sz="4500" b="1"/>
          </a:p>
          <a:p>
            <a:pPr>
              <a:defRPr/>
            </a:pPr>
            <a:r>
              <a:rPr sz="4500" b="1"/>
              <a:t>Pannekoeken &amp; Jenever Codenight 07/12</a:t>
            </a:r>
            <a:endParaRPr sz="2800"/>
          </a:p>
        </p:txBody>
      </p:sp>
      <p:pic>
        <p:nvPicPr>
          <p:cNvPr id="1453671303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8752617" y="148827"/>
            <a:ext cx="3191071" cy="31848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onlyoffice/7.4.1.36</Application>
  <DocSecurity>0</DocSecurity>
  <PresentationFormat>Widescreen</PresentationFormat>
  <Paragraphs>0</Paragraphs>
  <Slides>4</Slides>
  <Notes>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Theme 1</vt:lpstr>
      <vt:lpstr>Slide 1</vt:lpstr>
      <vt:lpstr>Slide 2</vt:lpstr>
      <vt:lpstr>Slide 3</vt:lpstr>
      <vt:lpstr>Slide 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Vincent</cp:lastModifiedBy>
  <cp:revision>14</cp:revision>
  <dcterms:modified xsi:type="dcterms:W3CDTF">2023-11-07T15:43:20Z</dcterms:modified>
  <cp:category/>
  <cp:contentStatus/>
  <cp:version/>
</cp:coreProperties>
</file>