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9" r:id="rId10"/>
    <p:sldId id="264" r:id="rId11"/>
    <p:sldId id="265" r:id="rId12"/>
    <p:sldId id="266" r:id="rId13"/>
    <p:sldId id="267" r:id="rId14"/>
    <p:sldId id="268" r:id="rId15"/>
    <p:sldId id="279" r:id="rId16"/>
    <p:sldId id="281" r:id="rId17"/>
    <p:sldId id="280" r:id="rId18"/>
    <p:sldId id="270" r:id="rId19"/>
    <p:sldId id="271" r:id="rId20"/>
    <p:sldId id="282" r:id="rId21"/>
    <p:sldId id="272" r:id="rId22"/>
    <p:sldId id="283" r:id="rId23"/>
    <p:sldId id="273" r:id="rId24"/>
    <p:sldId id="274" r:id="rId25"/>
    <p:sldId id="275" r:id="rId26"/>
    <p:sldId id="277" r:id="rId27"/>
    <p:sldId id="284" r:id="rId28"/>
    <p:sldId id="278" r:id="rId29"/>
    <p:sldId id="285" r:id="rId30"/>
    <p:sldId id="286" r:id="rId31"/>
    <p:sldId id="287" r:id="rId32"/>
    <p:sldId id="288" r:id="rId33"/>
    <p:sldId id="289" r:id="rId34"/>
    <p:sldId id="293" r:id="rId35"/>
    <p:sldId id="290" r:id="rId36"/>
    <p:sldId id="291" r:id="rId37"/>
    <p:sldId id="294" r:id="rId38"/>
    <p:sldId id="295" r:id="rId39"/>
    <p:sldId id="276" r:id="rId40"/>
    <p:sldId id="297" r:id="rId4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805"/>
    <a:srgbClr val="2B3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2428" autoAdjust="0"/>
  </p:normalViewPr>
  <p:slideViewPr>
    <p:cSldViewPr snapToGrid="0">
      <p:cViewPr>
        <p:scale>
          <a:sx n="70" d="100"/>
          <a:sy n="70" d="100"/>
        </p:scale>
        <p:origin x="1157" y="1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DB8B7-8345-497B-ADA2-7EBE7D73A8CA}" type="datetimeFigureOut">
              <a:rPr lang="nl-BE" smtClean="0"/>
              <a:t>18/04/2024</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74FE5-1FC7-4236-BFC5-D7E9F6A0559A}" type="slidenum">
              <a:rPr lang="nl-BE" smtClean="0"/>
              <a:t>‹nr.›</a:t>
            </a:fld>
            <a:endParaRPr lang="nl-BE"/>
          </a:p>
        </p:txBody>
      </p:sp>
    </p:spTree>
    <p:extLst>
      <p:ext uri="{BB962C8B-B14F-4D97-AF65-F5344CB8AC3E}">
        <p14:creationId xmlns:p14="http://schemas.microsoft.com/office/powerpoint/2010/main" val="3150776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cs.godotengine.org/en/stable/classes/class_rigidbody2d.html#class-rigidbody2d"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docs.godotengine.org/en/stable/classes/class_collisionshape2d.html#class-collisionshape2d" TargetMode="External"/><Relationship Id="rId4" Type="http://schemas.openxmlformats.org/officeDocument/2006/relationships/hyperlink" Target="https://docs.godotengine.org/en/stable/classes/class_sprite2d.html#class-sprite2d"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1</a:t>
            </a:fld>
            <a:endParaRPr lang="nl-BE"/>
          </a:p>
        </p:txBody>
      </p:sp>
    </p:spTree>
    <p:extLst>
      <p:ext uri="{BB962C8B-B14F-4D97-AF65-F5344CB8AC3E}">
        <p14:creationId xmlns:p14="http://schemas.microsoft.com/office/powerpoint/2010/main" val="1342356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buFont typeface="Arial" panose="020B0604020202020204" pitchFamily="34" charset="0"/>
              <a:buChar char="•"/>
            </a:pPr>
            <a:r>
              <a:rPr lang="nl-NL" b="0" i="0" dirty="0">
                <a:solidFill>
                  <a:srgbClr val="EDEDED"/>
                </a:solidFill>
                <a:effectLst/>
                <a:highlight>
                  <a:srgbClr val="333333"/>
                </a:highlight>
                <a:latin typeface="-apple-system"/>
              </a:rPr>
              <a:t>Kan zo groot en klein zijn als je wilt, een karakter, een wapen, een huis, een volledige level, …</a:t>
            </a:r>
          </a:p>
          <a:p>
            <a:pPr algn="l">
              <a:buFont typeface="Arial" panose="020B0604020202020204" pitchFamily="34" charset="0"/>
              <a:buChar char="•"/>
            </a:pPr>
            <a:r>
              <a:rPr lang="nl-NL" b="0" i="0" dirty="0">
                <a:solidFill>
                  <a:srgbClr val="EDEDED"/>
                </a:solidFill>
                <a:effectLst/>
                <a:highlight>
                  <a:srgbClr val="333333"/>
                </a:highlight>
                <a:latin typeface="-apple-system"/>
              </a:rPr>
              <a:t>Wordt opgebouwd uit </a:t>
            </a:r>
            <a:r>
              <a:rPr lang="nl-NL" b="0" i="0" dirty="0" err="1">
                <a:solidFill>
                  <a:srgbClr val="EDEDED"/>
                </a:solidFill>
                <a:effectLst/>
                <a:highlight>
                  <a:srgbClr val="333333"/>
                </a:highlight>
                <a:latin typeface="-apple-system"/>
              </a:rPr>
              <a:t>nodes</a:t>
            </a:r>
            <a:r>
              <a:rPr lang="nl-NL" b="0" i="0" dirty="0">
                <a:solidFill>
                  <a:srgbClr val="EDEDED"/>
                </a:solidFill>
                <a:effectLst/>
                <a:highlight>
                  <a:srgbClr val="333333"/>
                </a:highlight>
                <a:latin typeface="-apple-system"/>
              </a:rPr>
              <a:t> en / of andere scenes</a:t>
            </a:r>
          </a:p>
          <a:p>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11</a:t>
            </a:fld>
            <a:endParaRPr lang="nl-BE"/>
          </a:p>
        </p:txBody>
      </p:sp>
    </p:spTree>
    <p:extLst>
      <p:ext uri="{BB962C8B-B14F-4D97-AF65-F5344CB8AC3E}">
        <p14:creationId xmlns:p14="http://schemas.microsoft.com/office/powerpoint/2010/main" val="2074693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buFont typeface="Arial" panose="020B0604020202020204" pitchFamily="34" charset="0"/>
              <a:buChar char="•"/>
            </a:pPr>
            <a:r>
              <a:rPr lang="nl-NL" b="0" i="0" dirty="0">
                <a:solidFill>
                  <a:srgbClr val="EDEDED"/>
                </a:solidFill>
                <a:effectLst/>
                <a:highlight>
                  <a:srgbClr val="333333"/>
                </a:highlight>
                <a:latin typeface="-apple-system"/>
              </a:rPr>
              <a:t>Kleinste bouwsteen</a:t>
            </a:r>
          </a:p>
          <a:p>
            <a:pPr algn="l">
              <a:buFont typeface="Arial" panose="020B0604020202020204" pitchFamily="34" charset="0"/>
              <a:buChar char="•"/>
            </a:pPr>
            <a:r>
              <a:rPr lang="nl-NL" b="0" i="0" dirty="0">
                <a:solidFill>
                  <a:srgbClr val="EDEDED"/>
                </a:solidFill>
                <a:effectLst/>
                <a:highlight>
                  <a:srgbClr val="333333"/>
                </a:highlight>
                <a:latin typeface="-apple-system"/>
              </a:rPr>
              <a:t>Wordt gebruikt om als het ware attributen toe te voegen</a:t>
            </a:r>
          </a:p>
          <a:p>
            <a:pPr algn="l">
              <a:buFont typeface="Arial" panose="020B0604020202020204" pitchFamily="34" charset="0"/>
              <a:buChar char="•"/>
            </a:pPr>
            <a:r>
              <a:rPr lang="nl-NL" b="0" i="0" dirty="0">
                <a:solidFill>
                  <a:srgbClr val="EDEDED"/>
                </a:solidFill>
                <a:effectLst/>
                <a:highlight>
                  <a:srgbClr val="333333"/>
                </a:highlight>
                <a:latin typeface="-apple-system"/>
              </a:rPr>
              <a:t>Kan bestaan uit andere Nodes</a:t>
            </a:r>
          </a:p>
          <a:p>
            <a:pPr algn="l">
              <a:buFont typeface="Arial" panose="020B0604020202020204" pitchFamily="34" charset="0"/>
              <a:buChar char="•"/>
            </a:pPr>
            <a:r>
              <a:rPr lang="nl-NL" b="0" i="0" dirty="0" err="1">
                <a:solidFill>
                  <a:srgbClr val="EDEDED"/>
                </a:solidFill>
                <a:effectLst/>
                <a:highlight>
                  <a:srgbClr val="333333"/>
                </a:highlight>
                <a:latin typeface="-apple-system"/>
              </a:rPr>
              <a:t>Bvb</a:t>
            </a:r>
            <a:r>
              <a:rPr lang="nl-NL" b="0" i="0" dirty="0">
                <a:solidFill>
                  <a:srgbClr val="EDEDED"/>
                </a:solidFill>
                <a:effectLst/>
                <a:highlight>
                  <a:srgbClr val="333333"/>
                </a:highlight>
                <a:latin typeface="-apple-system"/>
              </a:rPr>
              <a:t> een karakter kan een node hebben voor de camera die hem volt, een node voor zijn </a:t>
            </a:r>
            <a:r>
              <a:rPr lang="nl-NL" b="0" i="0" dirty="0" err="1">
                <a:solidFill>
                  <a:srgbClr val="EDEDED"/>
                </a:solidFill>
                <a:effectLst/>
                <a:highlight>
                  <a:srgbClr val="333333"/>
                </a:highlight>
                <a:latin typeface="-apple-system"/>
              </a:rPr>
              <a:t>collision</a:t>
            </a:r>
            <a:r>
              <a:rPr lang="nl-NL" b="0" i="0" dirty="0">
                <a:solidFill>
                  <a:srgbClr val="EDEDED"/>
                </a:solidFill>
                <a:effectLst/>
                <a:highlight>
                  <a:srgbClr val="333333"/>
                </a:highlight>
                <a:latin typeface="-apple-system"/>
              </a:rPr>
              <a:t> box, …</a:t>
            </a:r>
          </a:p>
          <a:p>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12</a:t>
            </a:fld>
            <a:endParaRPr lang="nl-BE"/>
          </a:p>
        </p:txBody>
      </p:sp>
    </p:spTree>
    <p:extLst>
      <p:ext uri="{BB962C8B-B14F-4D97-AF65-F5344CB8AC3E}">
        <p14:creationId xmlns:p14="http://schemas.microsoft.com/office/powerpoint/2010/main" val="3227977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buFont typeface="Arial" panose="020B0604020202020204" pitchFamily="34" charset="0"/>
              <a:buChar char="•"/>
            </a:pPr>
            <a:r>
              <a:rPr lang="nl-NL" b="0" i="0" dirty="0">
                <a:solidFill>
                  <a:srgbClr val="EDEDED"/>
                </a:solidFill>
                <a:effectLst/>
                <a:highlight>
                  <a:srgbClr val="333333"/>
                </a:highlight>
                <a:latin typeface="-apple-system"/>
              </a:rPr>
              <a:t>Als je de vorige 2 dingen </a:t>
            </a:r>
            <a:r>
              <a:rPr lang="nl-NL" b="0" i="0" dirty="0" err="1">
                <a:solidFill>
                  <a:srgbClr val="EDEDED"/>
                </a:solidFill>
                <a:effectLst/>
                <a:highlight>
                  <a:srgbClr val="333333"/>
                </a:highlight>
                <a:latin typeface="-apple-system"/>
              </a:rPr>
              <a:t>combined</a:t>
            </a:r>
            <a:r>
              <a:rPr lang="nl-NL" b="0" i="0" dirty="0">
                <a:solidFill>
                  <a:srgbClr val="EDEDED"/>
                </a:solidFill>
                <a:effectLst/>
                <a:highlight>
                  <a:srgbClr val="333333"/>
                </a:highlight>
                <a:latin typeface="-apple-system"/>
              </a:rPr>
              <a:t> kom je uit op een scene tree.</a:t>
            </a:r>
          </a:p>
          <a:p>
            <a:pPr algn="l">
              <a:buFont typeface="Arial" panose="020B0604020202020204" pitchFamily="34" charset="0"/>
              <a:buChar char="•"/>
            </a:pPr>
            <a:r>
              <a:rPr lang="nl-NL" b="0" i="0" dirty="0">
                <a:solidFill>
                  <a:srgbClr val="EDEDED"/>
                </a:solidFill>
                <a:effectLst/>
                <a:highlight>
                  <a:srgbClr val="333333"/>
                </a:highlight>
                <a:latin typeface="-apple-system"/>
              </a:rPr>
              <a:t>Bestaat uit scenes</a:t>
            </a:r>
          </a:p>
          <a:p>
            <a:pPr marL="742950" lvl="1" indent="-285750" algn="l">
              <a:buFont typeface="Arial" panose="020B0604020202020204" pitchFamily="34" charset="0"/>
              <a:buChar char="•"/>
            </a:pPr>
            <a:r>
              <a:rPr lang="nl-NL" b="0" i="0" dirty="0">
                <a:solidFill>
                  <a:srgbClr val="EDEDED"/>
                </a:solidFill>
                <a:effectLst/>
                <a:highlight>
                  <a:srgbClr val="333333"/>
                </a:highlight>
                <a:latin typeface="-apple-system"/>
              </a:rPr>
              <a:t>Die bestaan uit </a:t>
            </a:r>
            <a:r>
              <a:rPr lang="nl-NL" b="0" i="0" dirty="0" err="1">
                <a:solidFill>
                  <a:srgbClr val="EDEDED"/>
                </a:solidFill>
                <a:effectLst/>
                <a:highlight>
                  <a:srgbClr val="333333"/>
                </a:highlight>
                <a:latin typeface="-apple-system"/>
              </a:rPr>
              <a:t>nodes</a:t>
            </a:r>
            <a:endParaRPr lang="nl-NL" b="0" i="0" dirty="0">
              <a:solidFill>
                <a:srgbClr val="EDEDED"/>
              </a:solidFill>
              <a:effectLst/>
              <a:highlight>
                <a:srgbClr val="333333"/>
              </a:highlight>
              <a:latin typeface="-apple-system"/>
            </a:endParaRPr>
          </a:p>
          <a:p>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13</a:t>
            </a:fld>
            <a:endParaRPr lang="nl-BE"/>
          </a:p>
        </p:txBody>
      </p:sp>
    </p:spTree>
    <p:extLst>
      <p:ext uri="{BB962C8B-B14F-4D97-AF65-F5344CB8AC3E}">
        <p14:creationId xmlns:p14="http://schemas.microsoft.com/office/powerpoint/2010/main" val="2203759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buFont typeface="Arial" panose="020B0604020202020204" pitchFamily="34" charset="0"/>
              <a:buChar char="•"/>
            </a:pPr>
            <a:r>
              <a:rPr lang="nl-NL" b="0" i="0" dirty="0">
                <a:solidFill>
                  <a:srgbClr val="EDEDED"/>
                </a:solidFill>
                <a:effectLst/>
                <a:highlight>
                  <a:srgbClr val="333333"/>
                </a:highlight>
                <a:latin typeface="-apple-system"/>
              </a:rPr>
              <a:t>Je </a:t>
            </a:r>
            <a:r>
              <a:rPr lang="nl-NL" b="0" i="0" dirty="0" err="1">
                <a:solidFill>
                  <a:srgbClr val="EDEDED"/>
                </a:solidFill>
                <a:effectLst/>
                <a:highlight>
                  <a:srgbClr val="333333"/>
                </a:highlight>
                <a:latin typeface="-apple-system"/>
              </a:rPr>
              <a:t>nodes</a:t>
            </a:r>
            <a:r>
              <a:rPr lang="nl-NL" b="0" i="0" dirty="0">
                <a:solidFill>
                  <a:srgbClr val="EDEDED"/>
                </a:solidFill>
                <a:effectLst/>
                <a:highlight>
                  <a:srgbClr val="333333"/>
                </a:highlight>
                <a:latin typeface="-apple-system"/>
              </a:rPr>
              <a:t> zitten dus </a:t>
            </a:r>
            <a:r>
              <a:rPr lang="nl-NL" b="0" i="0" dirty="0" err="1">
                <a:solidFill>
                  <a:srgbClr val="EDEDED"/>
                </a:solidFill>
                <a:effectLst/>
                <a:highlight>
                  <a:srgbClr val="333333"/>
                </a:highlight>
                <a:latin typeface="-apple-system"/>
              </a:rPr>
              <a:t>hierarchisch</a:t>
            </a:r>
            <a:r>
              <a:rPr lang="nl-NL" b="0" i="0" dirty="0">
                <a:solidFill>
                  <a:srgbClr val="EDEDED"/>
                </a:solidFill>
                <a:effectLst/>
                <a:highlight>
                  <a:srgbClr val="333333"/>
                </a:highlight>
                <a:latin typeface="-apple-system"/>
              </a:rPr>
              <a:t> op een andere plek.</a:t>
            </a:r>
          </a:p>
          <a:p>
            <a:pPr algn="l">
              <a:buFont typeface="Arial" panose="020B0604020202020204" pitchFamily="34" charset="0"/>
              <a:buChar char="•"/>
            </a:pPr>
            <a:r>
              <a:rPr lang="nl-NL" b="0" i="0" dirty="0">
                <a:solidFill>
                  <a:srgbClr val="EDEDED"/>
                </a:solidFill>
                <a:effectLst/>
                <a:highlight>
                  <a:srgbClr val="333333"/>
                </a:highlight>
                <a:latin typeface="-apple-system"/>
              </a:rPr>
              <a:t>Om makkelijk ze te laten communiceren maak je gebruik van </a:t>
            </a:r>
            <a:r>
              <a:rPr lang="nl-NL" b="0" i="0" dirty="0" err="1">
                <a:solidFill>
                  <a:srgbClr val="EDEDED"/>
                </a:solidFill>
                <a:effectLst/>
                <a:highlight>
                  <a:srgbClr val="333333"/>
                </a:highlight>
                <a:latin typeface="-apple-system"/>
              </a:rPr>
              <a:t>signals</a:t>
            </a:r>
            <a:r>
              <a:rPr lang="nl-NL" b="0" i="0" dirty="0">
                <a:solidFill>
                  <a:srgbClr val="EDEDED"/>
                </a:solidFill>
                <a:effectLst/>
                <a:highlight>
                  <a:srgbClr val="333333"/>
                </a:highlight>
                <a:latin typeface="-apple-system"/>
              </a:rPr>
              <a:t>.</a:t>
            </a:r>
          </a:p>
          <a:p>
            <a:pPr algn="l">
              <a:buFont typeface="Arial" panose="020B0604020202020204" pitchFamily="34" charset="0"/>
              <a:buChar char="•"/>
            </a:pPr>
            <a:r>
              <a:rPr lang="nl-NL" b="0" i="0" dirty="0">
                <a:solidFill>
                  <a:srgbClr val="EDEDED"/>
                </a:solidFill>
                <a:effectLst/>
                <a:highlight>
                  <a:srgbClr val="333333"/>
                </a:highlight>
                <a:latin typeface="-apple-system"/>
              </a:rPr>
              <a:t>Zo kan voorbeeld een node van de UI luisteren naar wanneer de </a:t>
            </a:r>
            <a:r>
              <a:rPr lang="nl-NL" b="0" i="0" dirty="0" err="1">
                <a:solidFill>
                  <a:srgbClr val="EDEDED"/>
                </a:solidFill>
                <a:effectLst/>
                <a:highlight>
                  <a:srgbClr val="333333"/>
                </a:highlight>
                <a:latin typeface="-apple-system"/>
              </a:rPr>
              <a:t>collision</a:t>
            </a:r>
            <a:r>
              <a:rPr lang="nl-NL" b="0" i="0" dirty="0">
                <a:solidFill>
                  <a:srgbClr val="EDEDED"/>
                </a:solidFill>
                <a:effectLst/>
                <a:highlight>
                  <a:srgbClr val="333333"/>
                </a:highlight>
                <a:latin typeface="-apple-system"/>
              </a:rPr>
              <a:t> Node van een karakter contact maakt met een andere </a:t>
            </a:r>
            <a:r>
              <a:rPr lang="nl-NL" b="0" i="0" dirty="0" err="1">
                <a:solidFill>
                  <a:srgbClr val="EDEDED"/>
                </a:solidFill>
                <a:effectLst/>
                <a:highlight>
                  <a:srgbClr val="333333"/>
                </a:highlight>
                <a:latin typeface="-apple-system"/>
              </a:rPr>
              <a:t>collision</a:t>
            </a:r>
            <a:r>
              <a:rPr lang="nl-NL" b="0" i="0" dirty="0">
                <a:solidFill>
                  <a:srgbClr val="EDEDED"/>
                </a:solidFill>
                <a:effectLst/>
                <a:highlight>
                  <a:srgbClr val="333333"/>
                </a:highlight>
                <a:latin typeface="-apple-system"/>
              </a:rPr>
              <a:t> Node.</a:t>
            </a:r>
          </a:p>
          <a:p>
            <a:pPr algn="l">
              <a:buFont typeface="Arial" panose="020B0604020202020204" pitchFamily="34" charset="0"/>
              <a:buChar char="•"/>
            </a:pPr>
            <a:r>
              <a:rPr lang="nl-NL" b="0" i="0" dirty="0">
                <a:solidFill>
                  <a:srgbClr val="EDEDED"/>
                </a:solidFill>
                <a:effectLst/>
                <a:highlight>
                  <a:srgbClr val="333333"/>
                </a:highlight>
                <a:latin typeface="-apple-system"/>
              </a:rPr>
              <a:t>Dit kan explicit in de code aan de hand van de </a:t>
            </a:r>
            <a:r>
              <a:rPr lang="nl-NL" b="0" i="0" dirty="0" err="1">
                <a:solidFill>
                  <a:srgbClr val="EDEDED"/>
                </a:solidFill>
                <a:effectLst/>
                <a:highlight>
                  <a:srgbClr val="333333"/>
                </a:highlight>
                <a:latin typeface="-apple-system"/>
              </a:rPr>
              <a:t>keyword</a:t>
            </a:r>
            <a:r>
              <a:rPr lang="nl-NL" b="0" i="0" dirty="0">
                <a:solidFill>
                  <a:srgbClr val="EDEDED"/>
                </a:solidFill>
                <a:effectLst/>
                <a:highlight>
                  <a:srgbClr val="333333"/>
                </a:highlight>
                <a:latin typeface="-apple-system"/>
              </a:rPr>
              <a:t> </a:t>
            </a:r>
            <a:r>
              <a:rPr lang="nl-NL" b="0" i="0" dirty="0" err="1">
                <a:solidFill>
                  <a:srgbClr val="EDEDED"/>
                </a:solidFill>
                <a:effectLst/>
                <a:highlight>
                  <a:srgbClr val="333333"/>
                </a:highlight>
                <a:latin typeface="-apple-system"/>
              </a:rPr>
              <a:t>signals</a:t>
            </a:r>
            <a:r>
              <a:rPr lang="nl-NL" b="0" i="0" dirty="0">
                <a:solidFill>
                  <a:srgbClr val="EDEDED"/>
                </a:solidFill>
                <a:effectLst/>
                <a:highlight>
                  <a:srgbClr val="333333"/>
                </a:highlight>
                <a:latin typeface="-apple-system"/>
              </a:rPr>
              <a:t>. Maar kan ook door een functie te verbinden met een node zijn </a:t>
            </a:r>
            <a:r>
              <a:rPr lang="nl-NL" b="0" i="0" dirty="0" err="1">
                <a:solidFill>
                  <a:srgbClr val="EDEDED"/>
                </a:solidFill>
                <a:effectLst/>
                <a:highlight>
                  <a:srgbClr val="333333"/>
                </a:highlight>
                <a:latin typeface="-apple-system"/>
              </a:rPr>
              <a:t>signal</a:t>
            </a:r>
            <a:r>
              <a:rPr lang="nl-NL" b="0" i="0" dirty="0">
                <a:solidFill>
                  <a:srgbClr val="EDEDED"/>
                </a:solidFill>
                <a:effectLst/>
                <a:highlight>
                  <a:srgbClr val="333333"/>
                </a:highlight>
                <a:latin typeface="-apple-system"/>
              </a:rPr>
              <a:t> (meer uitleg daarover later)</a:t>
            </a:r>
          </a:p>
          <a:p>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14</a:t>
            </a:fld>
            <a:endParaRPr lang="nl-BE"/>
          </a:p>
        </p:txBody>
      </p:sp>
    </p:spTree>
    <p:extLst>
      <p:ext uri="{BB962C8B-B14F-4D97-AF65-F5344CB8AC3E}">
        <p14:creationId xmlns:p14="http://schemas.microsoft.com/office/powerpoint/2010/main" val="3383940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Collision</a:t>
            </a:r>
            <a:r>
              <a:rPr lang="nl-BE" dirty="0"/>
              <a:t>    Camera</a:t>
            </a:r>
          </a:p>
          <a:p>
            <a:r>
              <a:rPr lang="nl-BE" dirty="0"/>
              <a:t>Sprite        Animatie</a:t>
            </a:r>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15</a:t>
            </a:fld>
            <a:endParaRPr lang="nl-BE"/>
          </a:p>
        </p:txBody>
      </p:sp>
    </p:spTree>
    <p:extLst>
      <p:ext uri="{BB962C8B-B14F-4D97-AF65-F5344CB8AC3E}">
        <p14:creationId xmlns:p14="http://schemas.microsoft.com/office/powerpoint/2010/main" val="343696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i="0" u="none" strike="noStrike" dirty="0">
                <a:effectLst/>
                <a:highlight>
                  <a:srgbClr val="2E3236"/>
                </a:highlight>
                <a:latin typeface="system-ui"/>
                <a:hlinkClick r:id="rId3"/>
              </a:rPr>
              <a:t>RigidBody2D</a:t>
            </a:r>
            <a:endParaRPr lang="nl-BE" b="0" i="0" u="none" strike="noStrike" dirty="0">
              <a:effectLst/>
              <a:highlight>
                <a:srgbClr val="2E3236"/>
              </a:highlight>
              <a:latin typeface="system-ui"/>
            </a:endParaRPr>
          </a:p>
          <a:p>
            <a:r>
              <a:rPr lang="nl-BE" b="0" i="0" u="none" strike="noStrike" dirty="0">
                <a:effectLst/>
                <a:highlight>
                  <a:srgbClr val="2E3236"/>
                </a:highlight>
                <a:latin typeface="system-ui"/>
              </a:rPr>
              <a:t> - </a:t>
            </a:r>
            <a:r>
              <a:rPr lang="nl-BE" b="0" i="0" u="none" strike="noStrike" dirty="0">
                <a:effectLst/>
                <a:highlight>
                  <a:srgbClr val="2E3236"/>
                </a:highlight>
                <a:latin typeface="system-ui"/>
                <a:hlinkClick r:id="rId4"/>
              </a:rPr>
              <a:t>Sprite2D</a:t>
            </a:r>
            <a:endParaRPr lang="nl-BE" b="0" i="0" u="none" strike="noStrike" dirty="0">
              <a:effectLst/>
              <a:highlight>
                <a:srgbClr val="2E3236"/>
              </a:highlight>
              <a:latin typeface="system-ui"/>
            </a:endParaRPr>
          </a:p>
          <a:p>
            <a:r>
              <a:rPr lang="nl-BE" b="0" i="0" u="none" strike="noStrike" dirty="0">
                <a:effectLst/>
                <a:highlight>
                  <a:srgbClr val="2E3236"/>
                </a:highlight>
                <a:latin typeface="system-ui"/>
              </a:rPr>
              <a:t> - </a:t>
            </a:r>
            <a:r>
              <a:rPr lang="nl-BE" b="0" i="0" u="none" strike="noStrike" dirty="0">
                <a:effectLst/>
                <a:highlight>
                  <a:srgbClr val="2E3236"/>
                </a:highlight>
                <a:latin typeface="system-ui"/>
                <a:hlinkClick r:id="rId5"/>
              </a:rPr>
              <a:t>CollisionShape2D</a:t>
            </a:r>
            <a:endParaRPr lang="nl-BE" b="0" i="0" u="none" strike="noStrike" dirty="0">
              <a:effectLst/>
              <a:highlight>
                <a:srgbClr val="2E3236"/>
              </a:highlight>
              <a:latin typeface="system-ui"/>
            </a:endParaRPr>
          </a:p>
          <a:p>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26</a:t>
            </a:fld>
            <a:endParaRPr lang="nl-BE"/>
          </a:p>
        </p:txBody>
      </p:sp>
    </p:spTree>
    <p:extLst>
      <p:ext uri="{BB962C8B-B14F-4D97-AF65-F5344CB8AC3E}">
        <p14:creationId xmlns:p14="http://schemas.microsoft.com/office/powerpoint/2010/main" val="292859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effectLst/>
                <a:highlight>
                  <a:srgbClr val="2E3236"/>
                </a:highlight>
                <a:latin typeface="system-ui"/>
              </a:rPr>
              <a:t>Every </a:t>
            </a:r>
            <a:r>
              <a:rPr lang="en-US" b="0" i="0" dirty="0" err="1">
                <a:effectLst/>
                <a:highlight>
                  <a:srgbClr val="2E3236"/>
                </a:highlight>
                <a:latin typeface="system-ui"/>
              </a:rPr>
              <a:t>GDScript</a:t>
            </a:r>
            <a:r>
              <a:rPr lang="en-US" b="0" i="0" dirty="0">
                <a:effectLst/>
                <a:highlight>
                  <a:srgbClr val="2E3236"/>
                </a:highlight>
                <a:latin typeface="system-ui"/>
              </a:rPr>
              <a:t> file is implicitly a class. The </a:t>
            </a:r>
            <a:r>
              <a:rPr lang="en-US" dirty="0">
                <a:effectLst/>
              </a:rPr>
              <a:t>extends</a:t>
            </a:r>
            <a:r>
              <a:rPr lang="en-US" b="0" i="0" dirty="0">
                <a:effectLst/>
                <a:highlight>
                  <a:srgbClr val="2E3236"/>
                </a:highlight>
                <a:latin typeface="system-ui"/>
              </a:rPr>
              <a:t> keyword defines the class this script inherits or extends. In this case, it's </a:t>
            </a:r>
            <a:r>
              <a:rPr lang="en-US" dirty="0">
                <a:effectLst/>
              </a:rPr>
              <a:t>Sprite2D</a:t>
            </a:r>
            <a:r>
              <a:rPr lang="en-US" b="0" i="0" dirty="0">
                <a:effectLst/>
                <a:highlight>
                  <a:srgbClr val="2E3236"/>
                </a:highlight>
                <a:latin typeface="system-ui"/>
              </a:rPr>
              <a:t>, meaning our script will get access to all the properties and functions of the Sprite2D node, including classes it extends, like </a:t>
            </a:r>
            <a:r>
              <a:rPr lang="en-US" dirty="0">
                <a:effectLst/>
              </a:rPr>
              <a:t>Node2D</a:t>
            </a:r>
            <a:r>
              <a:rPr lang="en-US" b="0" i="0" dirty="0">
                <a:effectLst/>
                <a:highlight>
                  <a:srgbClr val="2E3236"/>
                </a:highlight>
                <a:latin typeface="system-ui"/>
              </a:rPr>
              <a:t>, </a:t>
            </a:r>
            <a:r>
              <a:rPr lang="en-US" dirty="0" err="1">
                <a:effectLst/>
              </a:rPr>
              <a:t>CanvasItem</a:t>
            </a:r>
            <a:r>
              <a:rPr lang="en-US" b="0" i="0" dirty="0">
                <a:effectLst/>
                <a:highlight>
                  <a:srgbClr val="2E3236"/>
                </a:highlight>
                <a:latin typeface="system-ui"/>
              </a:rPr>
              <a:t>, and </a:t>
            </a:r>
            <a:r>
              <a:rPr lang="en-US" dirty="0">
                <a:effectLst/>
              </a:rPr>
              <a:t>Node</a:t>
            </a:r>
            <a:r>
              <a:rPr lang="en-US" b="0" i="0" dirty="0">
                <a:effectLst/>
                <a:highlight>
                  <a:srgbClr val="2E3236"/>
                </a:highlight>
                <a:latin typeface="system-ui"/>
              </a:rPr>
              <a:t>.</a:t>
            </a:r>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30</a:t>
            </a:fld>
            <a:endParaRPr lang="nl-BE"/>
          </a:p>
        </p:txBody>
      </p:sp>
    </p:spTree>
    <p:extLst>
      <p:ext uri="{BB962C8B-B14F-4D97-AF65-F5344CB8AC3E}">
        <p14:creationId xmlns:p14="http://schemas.microsoft.com/office/powerpoint/2010/main" val="1183436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effectLst/>
                <a:highlight>
                  <a:srgbClr val="2E3236"/>
                </a:highlight>
                <a:latin typeface="system-ui"/>
              </a:rPr>
              <a:t>Let's break it down. The </a:t>
            </a:r>
            <a:r>
              <a:rPr lang="en-US" dirty="0" err="1">
                <a:effectLst/>
              </a:rPr>
              <a:t>func</a:t>
            </a:r>
            <a:r>
              <a:rPr lang="en-US" b="0" i="0" dirty="0">
                <a:effectLst/>
                <a:highlight>
                  <a:srgbClr val="2E3236"/>
                </a:highlight>
                <a:latin typeface="system-ui"/>
              </a:rPr>
              <a:t> keyword defines a new function named </a:t>
            </a:r>
            <a:r>
              <a:rPr lang="en-US" dirty="0">
                <a:effectLst/>
              </a:rPr>
              <a:t>_</a:t>
            </a:r>
            <a:r>
              <a:rPr lang="en-US" dirty="0" err="1">
                <a:effectLst/>
              </a:rPr>
              <a:t>init</a:t>
            </a:r>
            <a:r>
              <a:rPr lang="en-US" b="0" i="0" dirty="0" err="1">
                <a:effectLst/>
                <a:highlight>
                  <a:srgbClr val="2E3236"/>
                </a:highlight>
                <a:latin typeface="system-ui"/>
              </a:rPr>
              <a:t>.</a:t>
            </a:r>
            <a:r>
              <a:rPr lang="en-US" b="0" i="0" dirty="0">
                <a:effectLst/>
                <a:highlight>
                  <a:srgbClr val="2E3236"/>
                </a:highlight>
                <a:latin typeface="system-ui"/>
              </a:rPr>
              <a:t> This is a special name for our class's constructor. The engine calls </a:t>
            </a:r>
            <a:r>
              <a:rPr lang="en-US" dirty="0">
                <a:effectLst/>
              </a:rPr>
              <a:t>_</a:t>
            </a:r>
            <a:r>
              <a:rPr lang="en-US" dirty="0" err="1">
                <a:effectLst/>
              </a:rPr>
              <a:t>init</a:t>
            </a:r>
            <a:r>
              <a:rPr lang="en-US" dirty="0">
                <a:effectLst/>
              </a:rPr>
              <a:t>()</a:t>
            </a:r>
            <a:r>
              <a:rPr lang="en-US" b="0" i="0" dirty="0">
                <a:effectLst/>
                <a:highlight>
                  <a:srgbClr val="2E3236"/>
                </a:highlight>
                <a:latin typeface="system-ui"/>
              </a:rPr>
              <a:t> on every object or node upon creating it in memory, if you define this function.</a:t>
            </a:r>
          </a:p>
          <a:p>
            <a:endParaRPr lang="en-US" b="0" i="0" dirty="0">
              <a:effectLst/>
              <a:highlight>
                <a:srgbClr val="2E3236"/>
              </a:highlight>
              <a:latin typeface="system-ui"/>
            </a:endParaRPr>
          </a:p>
          <a:p>
            <a:r>
              <a:rPr lang="en-US" b="0" i="0" dirty="0">
                <a:effectLst/>
                <a:highlight>
                  <a:srgbClr val="2E3236"/>
                </a:highlight>
                <a:latin typeface="system-ui"/>
              </a:rPr>
              <a:t>Init </a:t>
            </a:r>
            <a:r>
              <a:rPr lang="en-US" b="0" i="0" dirty="0" err="1">
                <a:effectLst/>
                <a:highlight>
                  <a:srgbClr val="2E3236"/>
                </a:highlight>
                <a:latin typeface="system-ui"/>
              </a:rPr>
              <a:t>en</a:t>
            </a:r>
            <a:r>
              <a:rPr lang="en-US" b="0" i="0" dirty="0">
                <a:effectLst/>
                <a:highlight>
                  <a:srgbClr val="2E3236"/>
                </a:highlight>
                <a:latin typeface="system-ui"/>
              </a:rPr>
              <a:t> ready </a:t>
            </a:r>
            <a:r>
              <a:rPr lang="en-US" b="0" i="0" dirty="0" err="1">
                <a:effectLst/>
                <a:highlight>
                  <a:srgbClr val="2E3236"/>
                </a:highlight>
                <a:latin typeface="system-ui"/>
              </a:rPr>
              <a:t>bijna</a:t>
            </a:r>
            <a:r>
              <a:rPr lang="en-US" b="0" i="0" dirty="0">
                <a:effectLst/>
                <a:highlight>
                  <a:srgbClr val="2E3236"/>
                </a:highlight>
                <a:latin typeface="system-ui"/>
              </a:rPr>
              <a:t> </a:t>
            </a:r>
            <a:r>
              <a:rPr lang="en-US" b="0" i="0" dirty="0" err="1">
                <a:effectLst/>
                <a:highlight>
                  <a:srgbClr val="2E3236"/>
                </a:highlight>
                <a:latin typeface="system-ui"/>
              </a:rPr>
              <a:t>zelfde</a:t>
            </a:r>
            <a:r>
              <a:rPr lang="en-US" b="0" i="0" dirty="0">
                <a:effectLst/>
                <a:highlight>
                  <a:srgbClr val="2E3236"/>
                </a:highlight>
                <a:latin typeface="system-ui"/>
              </a:rPr>
              <a:t> =&gt; Meestal </a:t>
            </a:r>
            <a:r>
              <a:rPr lang="en-US" b="0" i="0" dirty="0" err="1">
                <a:effectLst/>
                <a:highlight>
                  <a:srgbClr val="2E3236"/>
                </a:highlight>
                <a:latin typeface="system-ui"/>
              </a:rPr>
              <a:t>gewoon</a:t>
            </a:r>
            <a:r>
              <a:rPr lang="en-US" b="0" i="0" dirty="0">
                <a:effectLst/>
                <a:highlight>
                  <a:srgbClr val="2E3236"/>
                </a:highlight>
                <a:latin typeface="system-ui"/>
              </a:rPr>
              <a:t> ready </a:t>
            </a:r>
            <a:r>
              <a:rPr lang="en-US" b="0" i="0" dirty="0" err="1">
                <a:effectLst/>
                <a:highlight>
                  <a:srgbClr val="2E3236"/>
                </a:highlight>
                <a:latin typeface="system-ui"/>
              </a:rPr>
              <a:t>gebruiken</a:t>
            </a:r>
            <a:endParaRPr lang="en-US" b="0" i="0" dirty="0">
              <a:effectLst/>
              <a:highlight>
                <a:srgbClr val="2E3236"/>
              </a:highlight>
              <a:latin typeface="system-ui"/>
            </a:endParaRPr>
          </a:p>
          <a:p>
            <a:r>
              <a:rPr lang="en-US" b="0" i="0" dirty="0">
                <a:effectLst/>
                <a:highlight>
                  <a:srgbClr val="2E3236"/>
                </a:highlight>
                <a:latin typeface="system-ui"/>
              </a:rPr>
              <a:t>Init </a:t>
            </a:r>
            <a:r>
              <a:rPr lang="en-US" b="0" i="0" dirty="0" err="1">
                <a:effectLst/>
                <a:highlight>
                  <a:srgbClr val="2E3236"/>
                </a:highlight>
                <a:latin typeface="system-ui"/>
              </a:rPr>
              <a:t>waneer</a:t>
            </a:r>
            <a:r>
              <a:rPr lang="en-US" b="0" i="0" dirty="0">
                <a:effectLst/>
                <a:highlight>
                  <a:srgbClr val="2E3236"/>
                </a:highlight>
                <a:latin typeface="system-ui"/>
              </a:rPr>
              <a:t> object </a:t>
            </a:r>
            <a:r>
              <a:rPr lang="en-US" b="0" i="0" dirty="0" err="1">
                <a:effectLst/>
                <a:highlight>
                  <a:srgbClr val="2E3236"/>
                </a:highlight>
                <a:latin typeface="system-ui"/>
              </a:rPr>
              <a:t>zelf</a:t>
            </a:r>
            <a:r>
              <a:rPr lang="en-US" b="0" i="0" dirty="0">
                <a:effectLst/>
                <a:highlight>
                  <a:srgbClr val="2E3236"/>
                </a:highlight>
                <a:latin typeface="system-ui"/>
              </a:rPr>
              <a:t> </a:t>
            </a:r>
            <a:r>
              <a:rPr lang="en-US" b="0" i="0" dirty="0" err="1">
                <a:effectLst/>
                <a:highlight>
                  <a:srgbClr val="2E3236"/>
                </a:highlight>
                <a:latin typeface="system-ui"/>
              </a:rPr>
              <a:t>gecreeerd</a:t>
            </a:r>
            <a:endParaRPr lang="en-US" b="0" i="0" dirty="0">
              <a:effectLst/>
              <a:highlight>
                <a:srgbClr val="2E3236"/>
              </a:highlight>
              <a:latin typeface="system-ui"/>
            </a:endParaRPr>
          </a:p>
          <a:p>
            <a:r>
              <a:rPr lang="en-US" b="0" i="0" dirty="0">
                <a:effectLst/>
                <a:highlight>
                  <a:srgbClr val="2E3236"/>
                </a:highlight>
                <a:latin typeface="system-ui"/>
              </a:rPr>
              <a:t>Ready </a:t>
            </a:r>
            <a:r>
              <a:rPr lang="en-US" b="0" i="0" dirty="0" err="1">
                <a:effectLst/>
                <a:highlight>
                  <a:srgbClr val="2E3236"/>
                </a:highlight>
                <a:latin typeface="system-ui"/>
              </a:rPr>
              <a:t>waneer</a:t>
            </a:r>
            <a:r>
              <a:rPr lang="en-US" b="0" i="0" dirty="0">
                <a:effectLst/>
                <a:highlight>
                  <a:srgbClr val="2E3236"/>
                </a:highlight>
                <a:latin typeface="system-ui"/>
              </a:rPr>
              <a:t> </a:t>
            </a:r>
            <a:r>
              <a:rPr lang="en-US" b="0" i="0" dirty="0" err="1">
                <a:effectLst/>
                <a:highlight>
                  <a:srgbClr val="2E3236"/>
                </a:highlight>
                <a:latin typeface="system-ui"/>
              </a:rPr>
              <a:t>hij</a:t>
            </a:r>
            <a:r>
              <a:rPr lang="en-US" b="0" i="0" dirty="0">
                <a:effectLst/>
                <a:highlight>
                  <a:srgbClr val="2E3236"/>
                </a:highlight>
                <a:latin typeface="system-ui"/>
              </a:rPr>
              <a:t> </a:t>
            </a:r>
            <a:r>
              <a:rPr lang="en-US" b="0" i="0" dirty="0" err="1">
                <a:effectLst/>
                <a:highlight>
                  <a:srgbClr val="2E3236"/>
                </a:highlight>
                <a:latin typeface="system-ui"/>
              </a:rPr>
              <a:t>en</a:t>
            </a:r>
            <a:r>
              <a:rPr lang="en-US" b="0" i="0" dirty="0">
                <a:effectLst/>
                <a:highlight>
                  <a:srgbClr val="2E3236"/>
                </a:highlight>
                <a:latin typeface="system-ui"/>
              </a:rPr>
              <a:t> al </a:t>
            </a:r>
            <a:r>
              <a:rPr lang="en-US" b="0" i="0" dirty="0" err="1">
                <a:effectLst/>
                <a:highlight>
                  <a:srgbClr val="2E3236"/>
                </a:highlight>
                <a:latin typeface="system-ui"/>
              </a:rPr>
              <a:t>zen</a:t>
            </a:r>
            <a:r>
              <a:rPr lang="en-US" b="0" i="0" dirty="0">
                <a:effectLst/>
                <a:highlight>
                  <a:srgbClr val="2E3236"/>
                </a:highlight>
                <a:latin typeface="system-ui"/>
              </a:rPr>
              <a:t> </a:t>
            </a:r>
            <a:r>
              <a:rPr lang="en-US" b="0" i="0" dirty="0" err="1">
                <a:effectLst/>
                <a:highlight>
                  <a:srgbClr val="2E3236"/>
                </a:highlight>
                <a:latin typeface="system-ui"/>
              </a:rPr>
              <a:t>kinderen</a:t>
            </a:r>
            <a:r>
              <a:rPr lang="en-US" b="0" i="0" dirty="0">
                <a:effectLst/>
                <a:highlight>
                  <a:srgbClr val="2E3236"/>
                </a:highlight>
                <a:latin typeface="system-ui"/>
              </a:rPr>
              <a:t> </a:t>
            </a:r>
            <a:r>
              <a:rPr lang="en-US" b="0" i="0" dirty="0" err="1">
                <a:effectLst/>
                <a:highlight>
                  <a:srgbClr val="2E3236"/>
                </a:highlight>
                <a:latin typeface="system-ui"/>
              </a:rPr>
              <a:t>klaar</a:t>
            </a:r>
            <a:r>
              <a:rPr lang="en-US" b="0" i="0" dirty="0">
                <a:effectLst/>
                <a:highlight>
                  <a:srgbClr val="2E3236"/>
                </a:highlight>
                <a:latin typeface="system-ui"/>
              </a:rPr>
              <a:t> </a:t>
            </a:r>
            <a:r>
              <a:rPr lang="en-US" b="0" i="0" dirty="0" err="1">
                <a:effectLst/>
                <a:highlight>
                  <a:srgbClr val="2E3236"/>
                </a:highlight>
                <a:latin typeface="system-ui"/>
              </a:rPr>
              <a:t>zijn</a:t>
            </a:r>
            <a:r>
              <a:rPr lang="en-US" b="0" i="0" dirty="0">
                <a:effectLst/>
                <a:highlight>
                  <a:srgbClr val="2E3236"/>
                </a:highlight>
                <a:latin typeface="system-ui"/>
              </a:rPr>
              <a:t> om </a:t>
            </a:r>
            <a:r>
              <a:rPr lang="en-US" b="0" i="0" dirty="0" err="1">
                <a:effectLst/>
                <a:highlight>
                  <a:srgbClr val="2E3236"/>
                </a:highlight>
                <a:latin typeface="system-ui"/>
              </a:rPr>
              <a:t>getoond</a:t>
            </a:r>
            <a:r>
              <a:rPr lang="en-US" b="0" i="0" dirty="0">
                <a:effectLst/>
                <a:highlight>
                  <a:srgbClr val="2E3236"/>
                </a:highlight>
                <a:latin typeface="system-ui"/>
              </a:rPr>
              <a:t> </a:t>
            </a:r>
            <a:r>
              <a:rPr lang="en-US" b="0" i="0" dirty="0" err="1">
                <a:effectLst/>
                <a:highlight>
                  <a:srgbClr val="2E3236"/>
                </a:highlight>
                <a:latin typeface="system-ui"/>
              </a:rPr>
              <a:t>te</a:t>
            </a:r>
            <a:r>
              <a:rPr lang="en-US" b="0" i="0" dirty="0">
                <a:effectLst/>
                <a:highlight>
                  <a:srgbClr val="2E3236"/>
                </a:highlight>
                <a:latin typeface="system-ui"/>
              </a:rPr>
              <a:t> </a:t>
            </a:r>
            <a:r>
              <a:rPr lang="en-US" b="0" i="0" dirty="0" err="1">
                <a:effectLst/>
                <a:highlight>
                  <a:srgbClr val="2E3236"/>
                </a:highlight>
                <a:latin typeface="system-ui"/>
              </a:rPr>
              <a:t>worden</a:t>
            </a:r>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31</a:t>
            </a:fld>
            <a:endParaRPr lang="nl-BE"/>
          </a:p>
        </p:txBody>
      </p:sp>
    </p:spTree>
    <p:extLst>
      <p:ext uri="{BB962C8B-B14F-4D97-AF65-F5344CB8AC3E}">
        <p14:creationId xmlns:p14="http://schemas.microsoft.com/office/powerpoint/2010/main" val="4266373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Process</a:t>
            </a:r>
            <a:r>
              <a:rPr lang="nl-BE" dirty="0"/>
              <a:t> </a:t>
            </a:r>
            <a:r>
              <a:rPr lang="nl-BE" dirty="0" err="1"/>
              <a:t>called</a:t>
            </a:r>
            <a:r>
              <a:rPr lang="nl-BE" dirty="0"/>
              <a:t> </a:t>
            </a:r>
            <a:r>
              <a:rPr lang="nl-BE" dirty="0" err="1"/>
              <a:t>every</a:t>
            </a:r>
            <a:r>
              <a:rPr lang="nl-BE" dirty="0"/>
              <a:t> frame</a:t>
            </a:r>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32</a:t>
            </a:fld>
            <a:endParaRPr lang="nl-BE"/>
          </a:p>
        </p:txBody>
      </p:sp>
    </p:spTree>
    <p:extLst>
      <p:ext uri="{BB962C8B-B14F-4D97-AF65-F5344CB8AC3E}">
        <p14:creationId xmlns:p14="http://schemas.microsoft.com/office/powerpoint/2010/main" val="3576397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t>
            </a:r>
            <a:r>
              <a:rPr lang="nl-BE" dirty="0" err="1"/>
              <a:t>tscn</a:t>
            </a:r>
            <a:r>
              <a:rPr lang="nl-BE" dirty="0"/>
              <a:t>:</a:t>
            </a:r>
          </a:p>
          <a:p>
            <a:pPr marL="171450" indent="-171450">
              <a:buFontTx/>
              <a:buChar char="-"/>
            </a:pPr>
            <a:r>
              <a:rPr lang="nl-BE" b="0" i="0" dirty="0" err="1">
                <a:effectLst/>
                <a:highlight>
                  <a:srgbClr val="2E3236"/>
                </a:highlight>
                <a:latin typeface="system-ui"/>
              </a:rPr>
              <a:t>Packed</a:t>
            </a:r>
            <a:r>
              <a:rPr lang="nl-BE" b="0" i="0" dirty="0">
                <a:effectLst/>
                <a:highlight>
                  <a:srgbClr val="2E3236"/>
                </a:highlight>
                <a:latin typeface="system-ui"/>
              </a:rPr>
              <a:t> Scenes</a:t>
            </a:r>
          </a:p>
          <a:p>
            <a:pPr marL="171450" indent="-171450">
              <a:buFontTx/>
              <a:buChar char="-"/>
            </a:pPr>
            <a:endParaRPr lang="nl-BE" b="0" i="0" dirty="0">
              <a:effectLst/>
              <a:highlight>
                <a:srgbClr val="2E3236"/>
              </a:highlight>
              <a:latin typeface="system-ui"/>
            </a:endParaRPr>
          </a:p>
          <a:p>
            <a:pPr marL="0" indent="0">
              <a:buFontTx/>
              <a:buNone/>
            </a:pPr>
            <a:r>
              <a:rPr lang="nl-BE" b="0" i="0" dirty="0">
                <a:effectLst/>
                <a:highlight>
                  <a:srgbClr val="2E3236"/>
                </a:highlight>
                <a:latin typeface="system-ui"/>
              </a:rPr>
              <a:t>.</a:t>
            </a:r>
            <a:r>
              <a:rPr lang="nl-BE" b="0" i="0" dirty="0" err="1">
                <a:effectLst/>
                <a:highlight>
                  <a:srgbClr val="2E3236"/>
                </a:highlight>
                <a:latin typeface="system-ui"/>
              </a:rPr>
              <a:t>gd</a:t>
            </a:r>
            <a:r>
              <a:rPr lang="nl-BE" b="0" i="0" dirty="0">
                <a:effectLst/>
                <a:highlight>
                  <a:srgbClr val="2E3236"/>
                </a:highlight>
                <a:latin typeface="system-ui"/>
              </a:rPr>
              <a:t>:</a:t>
            </a:r>
          </a:p>
          <a:p>
            <a:pPr marL="0" indent="0">
              <a:buFontTx/>
              <a:buNone/>
            </a:pPr>
            <a:r>
              <a:rPr lang="nl-BE" b="0" i="0" dirty="0">
                <a:effectLst/>
                <a:highlight>
                  <a:srgbClr val="2E3236"/>
                </a:highlight>
                <a:latin typeface="system-ui"/>
              </a:rPr>
              <a:t>- 1 script</a:t>
            </a:r>
          </a:p>
          <a:p>
            <a:pPr marL="0" indent="0">
              <a:buFontTx/>
              <a:buNone/>
            </a:pPr>
            <a:r>
              <a:rPr lang="nl-BE" dirty="0"/>
              <a:t>- </a:t>
            </a:r>
            <a:r>
              <a:rPr lang="nl-BE" dirty="0" err="1"/>
              <a:t>Attached</a:t>
            </a:r>
            <a:r>
              <a:rPr lang="nl-BE" dirty="0"/>
              <a:t> </a:t>
            </a:r>
            <a:r>
              <a:rPr lang="nl-BE" dirty="0" err="1"/>
              <a:t>to</a:t>
            </a:r>
            <a:r>
              <a:rPr lang="nl-BE" dirty="0"/>
              <a:t> node </a:t>
            </a:r>
            <a:r>
              <a:rPr lang="nl-BE" dirty="0" err="1"/>
              <a:t>to</a:t>
            </a:r>
            <a:r>
              <a:rPr lang="nl-BE" dirty="0"/>
              <a:t> </a:t>
            </a:r>
            <a:r>
              <a:rPr lang="nl-BE" dirty="0" err="1"/>
              <a:t>extend</a:t>
            </a:r>
            <a:r>
              <a:rPr lang="nl-BE" dirty="0"/>
              <a:t> </a:t>
            </a:r>
            <a:r>
              <a:rPr lang="nl-BE" dirty="0" err="1"/>
              <a:t>func</a:t>
            </a:r>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34</a:t>
            </a:fld>
            <a:endParaRPr lang="nl-BE"/>
          </a:p>
        </p:txBody>
      </p:sp>
    </p:spTree>
    <p:extLst>
      <p:ext uri="{BB962C8B-B14F-4D97-AF65-F5344CB8AC3E}">
        <p14:creationId xmlns:p14="http://schemas.microsoft.com/office/powerpoint/2010/main" val="3642066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t>
            </a:r>
            <a:r>
              <a:rPr lang="nl-BE" dirty="0" err="1"/>
              <a:t>tscn</a:t>
            </a:r>
            <a:r>
              <a:rPr lang="nl-BE" dirty="0"/>
              <a:t>:</a:t>
            </a:r>
          </a:p>
          <a:p>
            <a:pPr marL="171450" indent="-171450">
              <a:buFontTx/>
              <a:buChar char="-"/>
            </a:pPr>
            <a:r>
              <a:rPr lang="nl-BE" b="0" i="0" dirty="0" err="1">
                <a:effectLst/>
                <a:highlight>
                  <a:srgbClr val="2E3236"/>
                </a:highlight>
                <a:latin typeface="system-ui"/>
              </a:rPr>
              <a:t>Packed</a:t>
            </a:r>
            <a:r>
              <a:rPr lang="nl-BE" b="0" i="0" dirty="0">
                <a:effectLst/>
                <a:highlight>
                  <a:srgbClr val="2E3236"/>
                </a:highlight>
                <a:latin typeface="system-ui"/>
              </a:rPr>
              <a:t> Scenes</a:t>
            </a:r>
          </a:p>
          <a:p>
            <a:pPr marL="171450" indent="-171450">
              <a:buFontTx/>
              <a:buChar char="-"/>
            </a:pPr>
            <a:endParaRPr lang="nl-BE" b="0" i="0" dirty="0">
              <a:effectLst/>
              <a:highlight>
                <a:srgbClr val="2E3236"/>
              </a:highlight>
              <a:latin typeface="system-ui"/>
            </a:endParaRPr>
          </a:p>
          <a:p>
            <a:pPr marL="0" indent="0">
              <a:buFontTx/>
              <a:buNone/>
            </a:pPr>
            <a:r>
              <a:rPr lang="nl-BE" b="0" i="0" dirty="0">
                <a:effectLst/>
                <a:highlight>
                  <a:srgbClr val="2E3236"/>
                </a:highlight>
                <a:latin typeface="system-ui"/>
              </a:rPr>
              <a:t>.</a:t>
            </a:r>
            <a:r>
              <a:rPr lang="nl-BE" b="0" i="0" dirty="0" err="1">
                <a:effectLst/>
                <a:highlight>
                  <a:srgbClr val="2E3236"/>
                </a:highlight>
                <a:latin typeface="system-ui"/>
              </a:rPr>
              <a:t>gd</a:t>
            </a:r>
            <a:r>
              <a:rPr lang="nl-BE" b="0" i="0" dirty="0">
                <a:effectLst/>
                <a:highlight>
                  <a:srgbClr val="2E3236"/>
                </a:highlight>
                <a:latin typeface="system-ui"/>
              </a:rPr>
              <a:t>:</a:t>
            </a:r>
          </a:p>
          <a:p>
            <a:pPr marL="0" indent="0">
              <a:buFontTx/>
              <a:buNone/>
            </a:pPr>
            <a:r>
              <a:rPr lang="nl-BE" b="0" i="0" dirty="0">
                <a:effectLst/>
                <a:highlight>
                  <a:srgbClr val="2E3236"/>
                </a:highlight>
                <a:latin typeface="system-ui"/>
              </a:rPr>
              <a:t>- 1 script</a:t>
            </a:r>
          </a:p>
          <a:p>
            <a:pPr marL="0" indent="0">
              <a:buFontTx/>
              <a:buNone/>
            </a:pPr>
            <a:r>
              <a:rPr lang="nl-BE" dirty="0"/>
              <a:t>- </a:t>
            </a:r>
            <a:r>
              <a:rPr lang="nl-BE" dirty="0" err="1"/>
              <a:t>Attached</a:t>
            </a:r>
            <a:r>
              <a:rPr lang="nl-BE" dirty="0"/>
              <a:t> </a:t>
            </a:r>
            <a:r>
              <a:rPr lang="nl-BE" dirty="0" err="1"/>
              <a:t>to</a:t>
            </a:r>
            <a:r>
              <a:rPr lang="nl-BE" dirty="0"/>
              <a:t> node </a:t>
            </a:r>
            <a:r>
              <a:rPr lang="nl-BE" dirty="0" err="1"/>
              <a:t>to</a:t>
            </a:r>
            <a:r>
              <a:rPr lang="nl-BE" dirty="0"/>
              <a:t> </a:t>
            </a:r>
            <a:r>
              <a:rPr lang="nl-BE" dirty="0" err="1"/>
              <a:t>extend</a:t>
            </a:r>
            <a:r>
              <a:rPr lang="nl-BE" dirty="0"/>
              <a:t> </a:t>
            </a:r>
            <a:r>
              <a:rPr lang="nl-BE" dirty="0" err="1"/>
              <a:t>func</a:t>
            </a:r>
            <a:endParaRPr lang="nl-BE" dirty="0"/>
          </a:p>
        </p:txBody>
      </p:sp>
      <p:sp>
        <p:nvSpPr>
          <p:cNvPr id="4" name="Tijdelijke aanduiding voor dianummer 3"/>
          <p:cNvSpPr>
            <a:spLocks noGrp="1"/>
          </p:cNvSpPr>
          <p:nvPr>
            <p:ph type="sldNum" sz="quarter" idx="5"/>
          </p:nvPr>
        </p:nvSpPr>
        <p:spPr/>
        <p:txBody>
          <a:bodyPr/>
          <a:lstStyle/>
          <a:p>
            <a:fld id="{DD774FE5-1FC7-4236-BFC5-D7E9F6A0559A}" type="slidenum">
              <a:rPr lang="nl-BE" smtClean="0"/>
              <a:t>39</a:t>
            </a:fld>
            <a:endParaRPr lang="nl-BE"/>
          </a:p>
        </p:txBody>
      </p:sp>
    </p:spTree>
    <p:extLst>
      <p:ext uri="{BB962C8B-B14F-4D97-AF65-F5344CB8AC3E}">
        <p14:creationId xmlns:p14="http://schemas.microsoft.com/office/powerpoint/2010/main" val="3528791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BEE0CD-7035-3B5E-C87B-B419E555A4C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24FEC1F1-CE33-AC4F-FCD8-93CD879C25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6C80076-F862-A0DE-AABE-57452D7A636F}"/>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5" name="Tijdelijke aanduiding voor voettekst 4">
            <a:extLst>
              <a:ext uri="{FF2B5EF4-FFF2-40B4-BE49-F238E27FC236}">
                <a16:creationId xmlns:a16="http://schemas.microsoft.com/office/drawing/2014/main" id="{71FE6FD0-0A24-A11D-AF48-475AC3F869C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C583CCF-CBC0-93AC-6E09-5A930D67372D}"/>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4239704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5704F9-ED8C-BF7E-E323-B29854905519}"/>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FA176CF7-2CB0-4D10-9476-BB4CE2D308E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4D2F5DC-D2DD-CFB9-5319-30E3E6A38325}"/>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5" name="Tijdelijke aanduiding voor voettekst 4">
            <a:extLst>
              <a:ext uri="{FF2B5EF4-FFF2-40B4-BE49-F238E27FC236}">
                <a16:creationId xmlns:a16="http://schemas.microsoft.com/office/drawing/2014/main" id="{E986AD29-286C-4222-C61E-0B142587E20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D788921-6134-0FA0-0E05-8CD15CA1C9DF}"/>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3085531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840B32-8562-46FC-8838-9695CD9724F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BA9CCCC2-24A5-5F43-4BA8-BF53D3AB0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018AEC5-0469-F54E-B6AE-4DC2927A1731}"/>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5" name="Tijdelijke aanduiding voor voettekst 4">
            <a:extLst>
              <a:ext uri="{FF2B5EF4-FFF2-40B4-BE49-F238E27FC236}">
                <a16:creationId xmlns:a16="http://schemas.microsoft.com/office/drawing/2014/main" id="{52C59B3B-1698-9264-DABF-DC505A6DC3C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B04FF06-0332-4A83-A16B-DE6DD7CCB1B7}"/>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3892974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83E94-E2C3-FA81-B1E7-389A7906CDE2}"/>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6DCAE25-F5C2-B179-18D8-7D0EC2219D6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D4DA313-13B9-04B2-4E7D-7B797A65243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52990833-3863-6E83-C241-21638BA3B4FB}"/>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6" name="Tijdelijke aanduiding voor voettekst 5">
            <a:extLst>
              <a:ext uri="{FF2B5EF4-FFF2-40B4-BE49-F238E27FC236}">
                <a16:creationId xmlns:a16="http://schemas.microsoft.com/office/drawing/2014/main" id="{5A595546-25E1-10FA-CB68-217D57E40F51}"/>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BD8BBB22-F217-2BD4-EB84-0B5E8F843C21}"/>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498456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1173BC-C914-9F8E-BD92-FB7A59BECBAF}"/>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E6F7FA2-6718-0176-5631-2662C041B0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66F9730-79E7-E611-31AC-B7F296E2296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1C7D5112-737F-A927-5495-ED8F43AB9E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0BD1945-0171-98E4-B780-D4CA9F55DC84}"/>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59E21803-DE7A-64DA-BBBB-327477B4419F}"/>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8" name="Tijdelijke aanduiding voor voettekst 7">
            <a:extLst>
              <a:ext uri="{FF2B5EF4-FFF2-40B4-BE49-F238E27FC236}">
                <a16:creationId xmlns:a16="http://schemas.microsoft.com/office/drawing/2014/main" id="{7E02DE29-B8F4-6F44-20A9-E64EC3C56F21}"/>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AABE9670-F9BE-7BDE-1FBA-F3B89075B6C1}"/>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35769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98B29-9E21-DD50-E41D-325B1FB5BF06}"/>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7021C405-4663-4E90-FE91-F60AF036D58B}"/>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4" name="Tijdelijke aanduiding voor voettekst 3">
            <a:extLst>
              <a:ext uri="{FF2B5EF4-FFF2-40B4-BE49-F238E27FC236}">
                <a16:creationId xmlns:a16="http://schemas.microsoft.com/office/drawing/2014/main" id="{11DE14FF-5D9A-43C3-F4C6-8149DC53EBBC}"/>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E5B45827-3C17-17F3-FACF-12E8D792485F}"/>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3142671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C7C191A-EB31-3A17-ADBF-10AF316507A3}"/>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3" name="Tijdelijke aanduiding voor voettekst 2">
            <a:extLst>
              <a:ext uri="{FF2B5EF4-FFF2-40B4-BE49-F238E27FC236}">
                <a16:creationId xmlns:a16="http://schemas.microsoft.com/office/drawing/2014/main" id="{A5487979-3B67-3259-767E-315F247FC28D}"/>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0086B83-ABE1-EC7D-751D-3C931F51B6E5}"/>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3037672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18861-3AF7-252B-17C4-5332DF929CA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CF9B84D-A030-290C-B889-B6488826C1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A5CBBBA0-951A-FA3B-DA49-474FE90987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54434F1-BB11-1371-D0D1-2D53CD1E5513}"/>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6" name="Tijdelijke aanduiding voor voettekst 5">
            <a:extLst>
              <a:ext uri="{FF2B5EF4-FFF2-40B4-BE49-F238E27FC236}">
                <a16:creationId xmlns:a16="http://schemas.microsoft.com/office/drawing/2014/main" id="{B123A9DC-B4CD-3B3B-7603-A868F793E51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DB965C00-651F-55E2-B57A-6B340076D1C4}"/>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3851287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41158A-36D3-1D47-7C63-B8B823C925E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73638078-D4E4-F033-D579-50047546C9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AB769D3C-6D97-AA9F-BAEC-18D58F5C9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0B74C06-DE95-484C-7CE5-4F3F8D20393E}"/>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6" name="Tijdelijke aanduiding voor voettekst 5">
            <a:extLst>
              <a:ext uri="{FF2B5EF4-FFF2-40B4-BE49-F238E27FC236}">
                <a16:creationId xmlns:a16="http://schemas.microsoft.com/office/drawing/2014/main" id="{594C0645-EB9B-A63B-A449-895F41A1C292}"/>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9183DB65-BBFD-2697-5D7A-7A1BB5E9F163}"/>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1638348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8A539B-C8D7-653C-D5F2-C7A65E04DE95}"/>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A107F285-BBA7-4B58-EAF6-7FDF65B9AF1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8C3E31E-5FEE-D1BE-3689-DA7128861522}"/>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5" name="Tijdelijke aanduiding voor voettekst 4">
            <a:extLst>
              <a:ext uri="{FF2B5EF4-FFF2-40B4-BE49-F238E27FC236}">
                <a16:creationId xmlns:a16="http://schemas.microsoft.com/office/drawing/2014/main" id="{0CD8F8BB-029A-C6C0-A428-B63B05B92A4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C4A413CA-28AE-6FFF-F664-9E6030A6C648}"/>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1428268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1E5948B-B5C6-0E4C-4FE5-C26E789EFC4A}"/>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E68A7F3D-A61B-2A2A-306A-996587F00D0A}"/>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0079E7F-2E04-84E9-FD52-DF52BC622141}"/>
              </a:ext>
            </a:extLst>
          </p:cNvPr>
          <p:cNvSpPr>
            <a:spLocks noGrp="1"/>
          </p:cNvSpPr>
          <p:nvPr>
            <p:ph type="dt" sz="half" idx="10"/>
          </p:nvPr>
        </p:nvSpPr>
        <p:spPr/>
        <p:txBody>
          <a:bodyPr/>
          <a:lstStyle/>
          <a:p>
            <a:fld id="{55FF813C-22BC-4038-B96B-B9E60011A104}" type="datetimeFigureOut">
              <a:rPr lang="nl-BE" smtClean="0"/>
              <a:t>18/04/2024</a:t>
            </a:fld>
            <a:endParaRPr lang="nl-BE"/>
          </a:p>
        </p:txBody>
      </p:sp>
      <p:sp>
        <p:nvSpPr>
          <p:cNvPr id="5" name="Tijdelijke aanduiding voor voettekst 4">
            <a:extLst>
              <a:ext uri="{FF2B5EF4-FFF2-40B4-BE49-F238E27FC236}">
                <a16:creationId xmlns:a16="http://schemas.microsoft.com/office/drawing/2014/main" id="{900077FE-7AB6-DC33-9EA1-3C51621F8C53}"/>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6AECA34-0120-AF35-B723-3BB5D69BD79A}"/>
              </a:ext>
            </a:extLst>
          </p:cNvPr>
          <p:cNvSpPr>
            <a:spLocks noGrp="1"/>
          </p:cNvSpPr>
          <p:nvPr>
            <p:ph type="sldNum" sz="quarter" idx="12"/>
          </p:nvPr>
        </p:nvSpPr>
        <p:spPr/>
        <p:txBody>
          <a:bodyPr/>
          <a:lstStyle/>
          <a:p>
            <a:fld id="{5AE18DEA-0952-4E80-B15F-C6A64BD6289C}" type="slidenum">
              <a:rPr lang="nl-BE" smtClean="0"/>
              <a:t>‹nr.›</a:t>
            </a:fld>
            <a:endParaRPr lang="nl-BE"/>
          </a:p>
        </p:txBody>
      </p:sp>
    </p:spTree>
    <p:extLst>
      <p:ext uri="{BB962C8B-B14F-4D97-AF65-F5344CB8AC3E}">
        <p14:creationId xmlns:p14="http://schemas.microsoft.com/office/powerpoint/2010/main" val="1067341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D520B97-5A75-B83F-02E8-800865C5F6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F9CA2EE2-CC08-9A71-2186-7EB30AD960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56FCCB1-D592-C2A5-50AC-E18D5726C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FF813C-22BC-4038-B96B-B9E60011A104}" type="datetimeFigureOut">
              <a:rPr lang="nl-BE" smtClean="0"/>
              <a:t>18/04/2024</a:t>
            </a:fld>
            <a:endParaRPr lang="nl-BE"/>
          </a:p>
        </p:txBody>
      </p:sp>
      <p:sp>
        <p:nvSpPr>
          <p:cNvPr id="5" name="Tijdelijke aanduiding voor voettekst 4">
            <a:extLst>
              <a:ext uri="{FF2B5EF4-FFF2-40B4-BE49-F238E27FC236}">
                <a16:creationId xmlns:a16="http://schemas.microsoft.com/office/drawing/2014/main" id="{1ED36929-B5D2-D492-738C-B0CEED1E88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65C96EBE-F9C4-99E2-7FE9-0CDC1CFC4F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E18DEA-0952-4E80-B15F-C6A64BD6289C}" type="slidenum">
              <a:rPr lang="nl-BE" smtClean="0"/>
              <a:t>‹nr.›</a:t>
            </a:fld>
            <a:endParaRPr lang="nl-BE"/>
          </a:p>
        </p:txBody>
      </p:sp>
    </p:spTree>
    <p:extLst>
      <p:ext uri="{BB962C8B-B14F-4D97-AF65-F5344CB8AC3E}">
        <p14:creationId xmlns:p14="http://schemas.microsoft.com/office/powerpoint/2010/main" val="367919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odotengine.org/downloa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haldis.zeus.gent/order/qxbqfxr3"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godotengine.org/downloa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git.zeus.gent/godot-introduction/getting-started.gi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gif"/><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docs.godotengine.org/en/stable/getting_started"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59FA1C-60E6-B19C-9ED7-54547F3F66B1}"/>
              </a:ext>
            </a:extLst>
          </p:cNvPr>
          <p:cNvSpPr>
            <a:spLocks noGrp="1"/>
          </p:cNvSpPr>
          <p:nvPr>
            <p:ph type="ctrTitle"/>
          </p:nvPr>
        </p:nvSpPr>
        <p:spPr/>
        <p:txBody>
          <a:bodyPr/>
          <a:lstStyle/>
          <a:p>
            <a:endParaRPr lang="nl-BE" dirty="0"/>
          </a:p>
        </p:txBody>
      </p:sp>
      <p:sp>
        <p:nvSpPr>
          <p:cNvPr id="3" name="Ondertitel 2">
            <a:extLst>
              <a:ext uri="{FF2B5EF4-FFF2-40B4-BE49-F238E27FC236}">
                <a16:creationId xmlns:a16="http://schemas.microsoft.com/office/drawing/2014/main" id="{7733D269-1C2F-B6F7-C129-3D311EFD24BF}"/>
              </a:ext>
            </a:extLst>
          </p:cNvPr>
          <p:cNvSpPr>
            <a:spLocks noGrp="1"/>
          </p:cNvSpPr>
          <p:nvPr>
            <p:ph type="subTitle" idx="1"/>
          </p:nvPr>
        </p:nvSpPr>
        <p:spPr>
          <a:xfrm>
            <a:off x="1447799" y="4606518"/>
            <a:ext cx="9144000" cy="1655762"/>
          </a:xfrm>
        </p:spPr>
        <p:txBody>
          <a:bodyPr>
            <a:normAutofit lnSpcReduction="10000"/>
          </a:bodyPr>
          <a:lstStyle/>
          <a:p>
            <a:endParaRPr lang="nl-BE" dirty="0">
              <a:hlinkClick r:id="rId3"/>
            </a:endParaRPr>
          </a:p>
          <a:p>
            <a:r>
              <a:rPr lang="nl-BE" dirty="0" err="1"/>
              <a:t>Haldis</a:t>
            </a:r>
            <a:r>
              <a:rPr lang="nl-BE" dirty="0"/>
              <a:t>: </a:t>
            </a:r>
            <a:r>
              <a:rPr lang="nl-BE" dirty="0">
                <a:hlinkClick r:id="rId4"/>
              </a:rPr>
              <a:t>https://haldis.zeus.gent/order/qxbqfxr3</a:t>
            </a:r>
            <a:endParaRPr lang="nl-BE" dirty="0"/>
          </a:p>
          <a:p>
            <a:r>
              <a:rPr lang="nl-BE" dirty="0"/>
              <a:t>En </a:t>
            </a:r>
            <a:r>
              <a:rPr lang="nl-BE" dirty="0" err="1"/>
              <a:t>clone</a:t>
            </a:r>
            <a:r>
              <a:rPr lang="nl-BE" dirty="0"/>
              <a:t> de </a:t>
            </a:r>
            <a:r>
              <a:rPr lang="nl-BE" dirty="0" err="1"/>
              <a:t>repo</a:t>
            </a:r>
            <a:r>
              <a:rPr lang="nl-BE" dirty="0"/>
              <a:t>:</a:t>
            </a:r>
          </a:p>
          <a:p>
            <a:pPr marL="0" indent="0">
              <a:buNone/>
            </a:pPr>
            <a:r>
              <a:rPr lang="nl-BE" dirty="0"/>
              <a:t>git </a:t>
            </a:r>
            <a:r>
              <a:rPr lang="nl-BE" dirty="0" err="1"/>
              <a:t>clone</a:t>
            </a:r>
            <a:r>
              <a:rPr lang="nl-BE" dirty="0"/>
              <a:t> https://git.zeus.gent/godot-introduction/getting-started.git</a:t>
            </a:r>
          </a:p>
        </p:txBody>
      </p:sp>
      <p:sp>
        <p:nvSpPr>
          <p:cNvPr id="4" name="AutoShape 2" descr="Godot (engine) - Wikipedia">
            <a:extLst>
              <a:ext uri="{FF2B5EF4-FFF2-40B4-BE49-F238E27FC236}">
                <a16:creationId xmlns:a16="http://schemas.microsoft.com/office/drawing/2014/main" id="{8127DC35-02A0-911E-D6C8-1C2948740B88}"/>
              </a:ext>
            </a:extLst>
          </p:cNvPr>
          <p:cNvSpPr>
            <a:spLocks noChangeAspect="1" noChangeArrowheads="1"/>
          </p:cNvSpPr>
          <p:nvPr/>
        </p:nvSpPr>
        <p:spPr bwMode="auto">
          <a:xfrm>
            <a:off x="5943599" y="3276599"/>
            <a:ext cx="1804219" cy="180421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5" name="AutoShape 4" descr="Godot (engine) - Wikipedia">
            <a:extLst>
              <a:ext uri="{FF2B5EF4-FFF2-40B4-BE49-F238E27FC236}">
                <a16:creationId xmlns:a16="http://schemas.microsoft.com/office/drawing/2014/main" id="{225D3E97-3C97-FD2B-BC48-6442876B70D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1030" name="Picture 6" descr="Godot 4 — Experimenting with multiplayer web game capabilities | by  Sourcerize | Medium">
            <a:extLst>
              <a:ext uri="{FF2B5EF4-FFF2-40B4-BE49-F238E27FC236}">
                <a16:creationId xmlns:a16="http://schemas.microsoft.com/office/drawing/2014/main" id="{18DB7627-A4EA-6E10-2CC7-0FC3816D67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799" y="1513704"/>
            <a:ext cx="8991600" cy="3171825"/>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D0DB85B6-462B-FC4E-5BB9-57F4F2BE0D64}"/>
              </a:ext>
            </a:extLst>
          </p:cNvPr>
          <p:cNvSpPr txBox="1"/>
          <p:nvPr/>
        </p:nvSpPr>
        <p:spPr>
          <a:xfrm>
            <a:off x="2037834" y="280362"/>
            <a:ext cx="8421131" cy="1292662"/>
          </a:xfrm>
          <a:prstGeom prst="rect">
            <a:avLst/>
          </a:prstGeom>
          <a:noFill/>
        </p:spPr>
        <p:txBody>
          <a:bodyPr wrap="square" rtlCol="0">
            <a:spAutoFit/>
          </a:bodyPr>
          <a:lstStyle/>
          <a:p>
            <a:pPr algn="ctr"/>
            <a:r>
              <a:rPr lang="nl-BE" sz="2400" dirty="0"/>
              <a:t>Download alvast de engine:</a:t>
            </a:r>
          </a:p>
          <a:p>
            <a:pPr algn="ctr"/>
            <a:r>
              <a:rPr lang="nl-BE" sz="3200" dirty="0">
                <a:hlinkClick r:id="rId3"/>
              </a:rPr>
              <a:t>https://godotengine.org/download</a:t>
            </a:r>
            <a:endParaRPr lang="nl-BE" sz="3200" dirty="0"/>
          </a:p>
          <a:p>
            <a:endParaRPr lang="nl-BE" sz="2200" dirty="0"/>
          </a:p>
        </p:txBody>
      </p:sp>
    </p:spTree>
    <p:extLst>
      <p:ext uri="{BB962C8B-B14F-4D97-AF65-F5344CB8AC3E}">
        <p14:creationId xmlns:p14="http://schemas.microsoft.com/office/powerpoint/2010/main" val="141034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6F1F5A-14BF-B74C-9AA0-C71FC6F15C5F}"/>
              </a:ext>
            </a:extLst>
          </p:cNvPr>
          <p:cNvSpPr>
            <a:spLocks noGrp="1"/>
          </p:cNvSpPr>
          <p:nvPr>
            <p:ph type="title"/>
          </p:nvPr>
        </p:nvSpPr>
        <p:spPr/>
        <p:txBody>
          <a:bodyPr/>
          <a:lstStyle/>
          <a:p>
            <a:r>
              <a:rPr lang="nl-BE" dirty="0"/>
              <a:t>Download </a:t>
            </a:r>
            <a:r>
              <a:rPr lang="nl-BE" dirty="0" err="1"/>
              <a:t>Godot</a:t>
            </a:r>
            <a:r>
              <a:rPr lang="nl-BE" dirty="0"/>
              <a:t> engine</a:t>
            </a:r>
          </a:p>
        </p:txBody>
      </p:sp>
      <p:sp>
        <p:nvSpPr>
          <p:cNvPr id="3" name="Tijdelijke aanduiding voor inhoud 2">
            <a:extLst>
              <a:ext uri="{FF2B5EF4-FFF2-40B4-BE49-F238E27FC236}">
                <a16:creationId xmlns:a16="http://schemas.microsoft.com/office/drawing/2014/main" id="{C677BE4D-BCD8-7425-27C0-CDC91CDEC77A}"/>
              </a:ext>
            </a:extLst>
          </p:cNvPr>
          <p:cNvSpPr>
            <a:spLocks noGrp="1"/>
          </p:cNvSpPr>
          <p:nvPr>
            <p:ph idx="1"/>
          </p:nvPr>
        </p:nvSpPr>
        <p:spPr/>
        <p:txBody>
          <a:bodyPr/>
          <a:lstStyle/>
          <a:p>
            <a:r>
              <a:rPr lang="nl-BE" dirty="0">
                <a:hlinkClick r:id="rId2"/>
              </a:rPr>
              <a:t>https://godotengine.org/download</a:t>
            </a:r>
            <a:endParaRPr lang="nl-BE" dirty="0"/>
          </a:p>
        </p:txBody>
      </p:sp>
    </p:spTree>
    <p:extLst>
      <p:ext uri="{BB962C8B-B14F-4D97-AF65-F5344CB8AC3E}">
        <p14:creationId xmlns:p14="http://schemas.microsoft.com/office/powerpoint/2010/main" val="2045812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19E0F4-983D-BFA3-23A7-CBADD8F3CCBE}"/>
              </a:ext>
            </a:extLst>
          </p:cNvPr>
          <p:cNvSpPr>
            <a:spLocks noGrp="1"/>
          </p:cNvSpPr>
          <p:nvPr>
            <p:ph type="title"/>
          </p:nvPr>
        </p:nvSpPr>
        <p:spPr/>
        <p:txBody>
          <a:bodyPr/>
          <a:lstStyle/>
          <a:p>
            <a:r>
              <a:rPr lang="nl-BE" dirty="0" err="1"/>
              <a:t>Clone</a:t>
            </a:r>
            <a:r>
              <a:rPr lang="nl-BE" dirty="0"/>
              <a:t> git </a:t>
            </a:r>
            <a:r>
              <a:rPr lang="nl-BE" dirty="0" err="1"/>
              <a:t>repo</a:t>
            </a:r>
            <a:endParaRPr lang="nl-BE" dirty="0"/>
          </a:p>
        </p:txBody>
      </p:sp>
      <p:sp>
        <p:nvSpPr>
          <p:cNvPr id="3" name="Tijdelijke aanduiding voor inhoud 2">
            <a:extLst>
              <a:ext uri="{FF2B5EF4-FFF2-40B4-BE49-F238E27FC236}">
                <a16:creationId xmlns:a16="http://schemas.microsoft.com/office/drawing/2014/main" id="{705B5466-F515-C24B-3E6B-07444A21BDB2}"/>
              </a:ext>
            </a:extLst>
          </p:cNvPr>
          <p:cNvSpPr>
            <a:spLocks noGrp="1"/>
          </p:cNvSpPr>
          <p:nvPr>
            <p:ph idx="1"/>
          </p:nvPr>
        </p:nvSpPr>
        <p:spPr/>
        <p:txBody>
          <a:bodyPr/>
          <a:lstStyle/>
          <a:p>
            <a:r>
              <a:rPr lang="nl-BE" dirty="0"/>
              <a:t>git </a:t>
            </a:r>
            <a:r>
              <a:rPr lang="nl-BE" dirty="0" err="1"/>
              <a:t>clone</a:t>
            </a:r>
            <a:r>
              <a:rPr lang="nl-BE" dirty="0"/>
              <a:t> </a:t>
            </a:r>
            <a:r>
              <a:rPr lang="nl-BE" dirty="0">
                <a:hlinkClick r:id="rId2"/>
              </a:rPr>
              <a:t>https://git.zeus.gent/godot-introduction/getting-started.git</a:t>
            </a:r>
            <a:endParaRPr lang="nl-BE" dirty="0"/>
          </a:p>
          <a:p>
            <a:endParaRPr lang="nl-BE" dirty="0"/>
          </a:p>
          <a:p>
            <a:endParaRPr lang="nl-BE" dirty="0"/>
          </a:p>
          <a:p>
            <a:r>
              <a:rPr lang="nl-BE" dirty="0"/>
              <a:t>git </a:t>
            </a:r>
            <a:r>
              <a:rPr lang="nl-BE" dirty="0" err="1"/>
              <a:t>clone</a:t>
            </a:r>
            <a:r>
              <a:rPr lang="nl-BE" dirty="0"/>
              <a:t> https://git.zeus.gent/godot-introduction/flappy-bird</a:t>
            </a:r>
          </a:p>
        </p:txBody>
      </p:sp>
    </p:spTree>
    <p:extLst>
      <p:ext uri="{BB962C8B-B14F-4D97-AF65-F5344CB8AC3E}">
        <p14:creationId xmlns:p14="http://schemas.microsoft.com/office/powerpoint/2010/main" val="3745802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4902E6-1D2E-8254-81EF-4861C5C5219C}"/>
              </a:ext>
            </a:extLst>
          </p:cNvPr>
          <p:cNvSpPr>
            <a:spLocks noGrp="1"/>
          </p:cNvSpPr>
          <p:nvPr>
            <p:ph type="title"/>
          </p:nvPr>
        </p:nvSpPr>
        <p:spPr/>
        <p:txBody>
          <a:bodyPr/>
          <a:lstStyle/>
          <a:p>
            <a:r>
              <a:rPr lang="nl-BE" dirty="0"/>
              <a:t>Wat is </a:t>
            </a:r>
            <a:r>
              <a:rPr lang="nl-BE" dirty="0" err="1"/>
              <a:t>Godot</a:t>
            </a:r>
            <a:endParaRPr lang="nl-BE" dirty="0"/>
          </a:p>
        </p:txBody>
      </p:sp>
      <p:sp>
        <p:nvSpPr>
          <p:cNvPr id="5" name="AutoShape 4" descr="Unity (engine) - Wikipedia">
            <a:extLst>
              <a:ext uri="{FF2B5EF4-FFF2-40B4-BE49-F238E27FC236}">
                <a16:creationId xmlns:a16="http://schemas.microsoft.com/office/drawing/2014/main" id="{67967440-3852-E311-D17E-1932875F004F}"/>
              </a:ext>
            </a:extLst>
          </p:cNvPr>
          <p:cNvSpPr>
            <a:spLocks noChangeAspect="1" noChangeArrowheads="1"/>
          </p:cNvSpPr>
          <p:nvPr/>
        </p:nvSpPr>
        <p:spPr bwMode="auto">
          <a:xfrm>
            <a:off x="5943600" y="3276600"/>
            <a:ext cx="167527" cy="16752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2056" name="Picture 8" descr="Unreal Engine - Wikipedia">
            <a:extLst>
              <a:ext uri="{FF2B5EF4-FFF2-40B4-BE49-F238E27FC236}">
                <a16:creationId xmlns:a16="http://schemas.microsoft.com/office/drawing/2014/main" id="{7A9974B5-FC72-984C-0BEF-0CF4A64DE4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43078" y="1825625"/>
            <a:ext cx="5330888"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ow To Become an Open Source Contributor | by Emre Savcı | ITNEXT">
            <a:extLst>
              <a:ext uri="{FF2B5EF4-FFF2-40B4-BE49-F238E27FC236}">
                <a16:creationId xmlns:a16="http://schemas.microsoft.com/office/drawing/2014/main" id="{7601E5A2-D736-6D11-B849-EDF167C69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47" y="3966626"/>
            <a:ext cx="5190553" cy="25928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ity (engine) - Wikipedia">
            <a:extLst>
              <a:ext uri="{FF2B5EF4-FFF2-40B4-BE49-F238E27FC236}">
                <a16:creationId xmlns:a16="http://schemas.microsoft.com/office/drawing/2014/main" id="{F532DC0E-1D4E-0E71-6845-EDC531A61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999" y="1734394"/>
            <a:ext cx="6282244" cy="231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688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316D9E-2561-9A3E-4DAB-F67451A7E0AC}"/>
              </a:ext>
            </a:extLst>
          </p:cNvPr>
          <p:cNvSpPr>
            <a:spLocks noGrp="1"/>
          </p:cNvSpPr>
          <p:nvPr>
            <p:ph type="title"/>
          </p:nvPr>
        </p:nvSpPr>
        <p:spPr/>
        <p:txBody>
          <a:bodyPr/>
          <a:lstStyle/>
          <a:p>
            <a:r>
              <a:rPr lang="nl-BE" dirty="0"/>
              <a:t>talen</a:t>
            </a:r>
          </a:p>
        </p:txBody>
      </p:sp>
      <p:sp>
        <p:nvSpPr>
          <p:cNvPr id="3" name="Tijdelijke aanduiding voor inhoud 2">
            <a:extLst>
              <a:ext uri="{FF2B5EF4-FFF2-40B4-BE49-F238E27FC236}">
                <a16:creationId xmlns:a16="http://schemas.microsoft.com/office/drawing/2014/main" id="{89BC2572-6A7C-DF8C-152B-0D136E15A016}"/>
              </a:ext>
            </a:extLst>
          </p:cNvPr>
          <p:cNvSpPr>
            <a:spLocks noGrp="1"/>
          </p:cNvSpPr>
          <p:nvPr>
            <p:ph idx="1"/>
          </p:nvPr>
        </p:nvSpPr>
        <p:spPr/>
        <p:txBody>
          <a:bodyPr/>
          <a:lstStyle/>
          <a:p>
            <a:endParaRPr lang="nl-BE"/>
          </a:p>
        </p:txBody>
      </p:sp>
      <p:pic>
        <p:nvPicPr>
          <p:cNvPr id="3074" name="Picture 2" descr="What are the advantages of C# over Python or Java? | by Muhammad Ahmed Mir  | Medium">
            <a:extLst>
              <a:ext uri="{FF2B5EF4-FFF2-40B4-BE49-F238E27FC236}">
                <a16:creationId xmlns:a16="http://schemas.microsoft.com/office/drawing/2014/main" id="{59D92A25-1DF4-4199-AB7D-DBB539FD0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9168" y="1141877"/>
            <a:ext cx="8126699" cy="457424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26E44FD9-CF65-94F6-00DD-A7B0CBEBAF9A}"/>
              </a:ext>
            </a:extLst>
          </p:cNvPr>
          <p:cNvPicPr>
            <a:picLocks noChangeAspect="1"/>
          </p:cNvPicPr>
          <p:nvPr/>
        </p:nvPicPr>
        <p:blipFill>
          <a:blip r:embed="rId3"/>
          <a:stretch>
            <a:fillRect/>
          </a:stretch>
        </p:blipFill>
        <p:spPr>
          <a:xfrm>
            <a:off x="625240" y="1415682"/>
            <a:ext cx="5008130" cy="4852320"/>
          </a:xfrm>
          <a:prstGeom prst="rect">
            <a:avLst/>
          </a:prstGeom>
        </p:spPr>
      </p:pic>
      <p:pic>
        <p:nvPicPr>
          <p:cNvPr id="3076" name="Picture 4" descr="C++ - Wikipedia">
            <a:extLst>
              <a:ext uri="{FF2B5EF4-FFF2-40B4-BE49-F238E27FC236}">
                <a16:creationId xmlns:a16="http://schemas.microsoft.com/office/drawing/2014/main" id="{0BF5CD67-ECE5-7DE5-AA0A-B9DE8CE1FC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9168" y="463369"/>
            <a:ext cx="1694323" cy="190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143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BC142-A99A-5972-18B9-47BE7F368918}"/>
              </a:ext>
            </a:extLst>
          </p:cNvPr>
          <p:cNvSpPr>
            <a:spLocks noGrp="1"/>
          </p:cNvSpPr>
          <p:nvPr>
            <p:ph type="title"/>
          </p:nvPr>
        </p:nvSpPr>
        <p:spPr/>
        <p:txBody>
          <a:bodyPr/>
          <a:lstStyle/>
          <a:p>
            <a:r>
              <a:rPr lang="nl-BE" dirty="0" err="1"/>
              <a:t>IDE</a:t>
            </a:r>
            <a:endParaRPr lang="nl-BE" dirty="0"/>
          </a:p>
        </p:txBody>
      </p:sp>
      <p:sp>
        <p:nvSpPr>
          <p:cNvPr id="3" name="Tijdelijke aanduiding voor inhoud 2">
            <a:extLst>
              <a:ext uri="{FF2B5EF4-FFF2-40B4-BE49-F238E27FC236}">
                <a16:creationId xmlns:a16="http://schemas.microsoft.com/office/drawing/2014/main" id="{DC646FC9-5099-A3A4-052D-C557618586AF}"/>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BADD1229-5116-C8E6-DEAD-CBCC88EE8518}"/>
              </a:ext>
            </a:extLst>
          </p:cNvPr>
          <p:cNvPicPr>
            <a:picLocks noChangeAspect="1"/>
          </p:cNvPicPr>
          <p:nvPr/>
        </p:nvPicPr>
        <p:blipFill>
          <a:blip r:embed="rId2"/>
          <a:stretch>
            <a:fillRect/>
          </a:stretch>
        </p:blipFill>
        <p:spPr>
          <a:xfrm>
            <a:off x="3637935" y="1415037"/>
            <a:ext cx="8436077" cy="4424762"/>
          </a:xfrm>
          <a:prstGeom prst="rect">
            <a:avLst/>
          </a:prstGeom>
        </p:spPr>
      </p:pic>
      <p:pic>
        <p:nvPicPr>
          <p:cNvPr id="4098" name="Picture 2" descr="VSC-logo – No Blinky Blinky">
            <a:extLst>
              <a:ext uri="{FF2B5EF4-FFF2-40B4-BE49-F238E27FC236}">
                <a16:creationId xmlns:a16="http://schemas.microsoft.com/office/drawing/2014/main" id="{2E3E9D13-67EC-306F-25AF-3EF80305BE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149" y="1415037"/>
            <a:ext cx="2369574" cy="236957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Emacs - Wikipedia">
            <a:extLst>
              <a:ext uri="{FF2B5EF4-FFF2-40B4-BE49-F238E27FC236}">
                <a16:creationId xmlns:a16="http://schemas.microsoft.com/office/drawing/2014/main" id="{DBF41E8E-4493-2CD2-1A2A-96A6C9C64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576" y="3784611"/>
            <a:ext cx="2659626" cy="265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747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2" name="Picture 12" descr="1.883.649 audio afbeeldingen, stockfoto's, 3D-objecten en vectoren |  Shutterstock">
            <a:extLst>
              <a:ext uri="{FF2B5EF4-FFF2-40B4-BE49-F238E27FC236}">
                <a16:creationId xmlns:a16="http://schemas.microsoft.com/office/drawing/2014/main" id="{38076565-DF6F-99CC-85AB-D76715AF8D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1928" y="2840543"/>
            <a:ext cx="4348041" cy="434804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D66C141E-0D77-FF0F-E173-1560F9A974A5}"/>
              </a:ext>
            </a:extLst>
          </p:cNvPr>
          <p:cNvSpPr>
            <a:spLocks noGrp="1"/>
          </p:cNvSpPr>
          <p:nvPr>
            <p:ph type="title"/>
          </p:nvPr>
        </p:nvSpPr>
        <p:spPr/>
        <p:txBody>
          <a:bodyPr/>
          <a:lstStyle/>
          <a:p>
            <a:r>
              <a:rPr lang="nl-BE" dirty="0"/>
              <a:t>Introductie !</a:t>
            </a:r>
          </a:p>
        </p:txBody>
      </p:sp>
      <p:sp>
        <p:nvSpPr>
          <p:cNvPr id="3" name="Tijdelijke aanduiding voor inhoud 2">
            <a:extLst>
              <a:ext uri="{FF2B5EF4-FFF2-40B4-BE49-F238E27FC236}">
                <a16:creationId xmlns:a16="http://schemas.microsoft.com/office/drawing/2014/main" id="{DE05F4F3-A2B0-5587-207E-FF14549108A0}"/>
              </a:ext>
            </a:extLst>
          </p:cNvPr>
          <p:cNvSpPr>
            <a:spLocks noGrp="1"/>
          </p:cNvSpPr>
          <p:nvPr>
            <p:ph idx="1"/>
          </p:nvPr>
        </p:nvSpPr>
        <p:spPr/>
        <p:txBody>
          <a:bodyPr/>
          <a:lstStyle/>
          <a:p>
            <a:endParaRPr lang="nl-BE" dirty="0"/>
          </a:p>
        </p:txBody>
      </p:sp>
      <p:sp>
        <p:nvSpPr>
          <p:cNvPr id="4" name="AutoShape 2" descr="3D Web Development in Nepal 2022 |? 3D web development">
            <a:extLst>
              <a:ext uri="{FF2B5EF4-FFF2-40B4-BE49-F238E27FC236}">
                <a16:creationId xmlns:a16="http://schemas.microsoft.com/office/drawing/2014/main" id="{1B142D93-EDB1-F923-F0BE-2A41BA86317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5126" name="Picture 6" descr="3D Logo Design Services at best price in Ahmedabad | ID: 21524671412">
            <a:extLst>
              <a:ext uri="{FF2B5EF4-FFF2-40B4-BE49-F238E27FC236}">
                <a16:creationId xmlns:a16="http://schemas.microsoft.com/office/drawing/2014/main" id="{BF0D4111-49A9-634D-170A-3A53F4F312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42" y="1825625"/>
            <a:ext cx="3458497" cy="345849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Verbod">
            <a:extLst>
              <a:ext uri="{FF2B5EF4-FFF2-40B4-BE49-F238E27FC236}">
                <a16:creationId xmlns:a16="http://schemas.microsoft.com/office/drawing/2014/main" id="{5DCB0CCA-5B37-CC04-6F6E-A3EE687C05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505" y="1359119"/>
            <a:ext cx="3842569" cy="4391507"/>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Uitleganimaties: 7 Redenen waarom je animaties zou kiezen - The Artistry">
            <a:extLst>
              <a:ext uri="{FF2B5EF4-FFF2-40B4-BE49-F238E27FC236}">
                <a16:creationId xmlns:a16="http://schemas.microsoft.com/office/drawing/2014/main" id="{70645650-D1BB-9725-A2B9-CF248F5649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6405" y="-17532"/>
            <a:ext cx="6831948" cy="38429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Verbod">
            <a:extLst>
              <a:ext uri="{FF2B5EF4-FFF2-40B4-BE49-F238E27FC236}">
                <a16:creationId xmlns:a16="http://schemas.microsoft.com/office/drawing/2014/main" id="{E2200964-AB90-169D-F9AB-0589167A83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0938" y="-17532"/>
            <a:ext cx="3842569" cy="43915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Verbod">
            <a:extLst>
              <a:ext uri="{FF2B5EF4-FFF2-40B4-BE49-F238E27FC236}">
                <a16:creationId xmlns:a16="http://schemas.microsoft.com/office/drawing/2014/main" id="{E87DF925-7FA8-B0A6-2741-491415E7B9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0317" y="2747335"/>
            <a:ext cx="3842569" cy="4391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4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86DC0-BB9F-2115-7FFA-613DBC0351EA}"/>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4C6B8B06-2A77-D662-F527-F4CC059B9DF2}"/>
              </a:ext>
            </a:extLst>
          </p:cNvPr>
          <p:cNvSpPr>
            <a:spLocks noGrp="1"/>
          </p:cNvSpPr>
          <p:nvPr>
            <p:ph idx="1"/>
          </p:nvPr>
        </p:nvSpPr>
        <p:spPr/>
        <p:txBody>
          <a:bodyPr/>
          <a:lstStyle/>
          <a:p>
            <a:endParaRPr lang="nl-BE" dirty="0"/>
          </a:p>
        </p:txBody>
      </p:sp>
      <p:pic>
        <p:nvPicPr>
          <p:cNvPr id="6146" name="Picture 2" descr="All About V6 Engine in Cars: Working, Benefits and More | dubizzle">
            <a:extLst>
              <a:ext uri="{FF2B5EF4-FFF2-40B4-BE49-F238E27FC236}">
                <a16:creationId xmlns:a16="http://schemas.microsoft.com/office/drawing/2014/main" id="{AACFE841-C943-A89F-96F6-7E1D4CB78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85" y="1938555"/>
            <a:ext cx="5730633" cy="313820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lease don't learn to code | TechCrunch">
            <a:extLst>
              <a:ext uri="{FF2B5EF4-FFF2-40B4-BE49-F238E27FC236}">
                <a16:creationId xmlns:a16="http://schemas.microsoft.com/office/drawing/2014/main" id="{F4CE3A68-4A07-C3A9-AAB8-0B3933F31D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3923" y="1490713"/>
            <a:ext cx="6055286" cy="4033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959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F7B123-B444-B215-5BAF-CF6EE3496C85}"/>
              </a:ext>
            </a:extLst>
          </p:cNvPr>
          <p:cNvSpPr>
            <a:spLocks noGrp="1"/>
          </p:cNvSpPr>
          <p:nvPr>
            <p:ph type="ctrTitle"/>
          </p:nvPr>
        </p:nvSpPr>
        <p:spPr/>
        <p:txBody>
          <a:bodyPr/>
          <a:lstStyle/>
          <a:p>
            <a:r>
              <a:rPr lang="nl-BE" dirty="0"/>
              <a:t>Engine</a:t>
            </a:r>
          </a:p>
        </p:txBody>
      </p:sp>
      <p:sp>
        <p:nvSpPr>
          <p:cNvPr id="3" name="Ondertitel 2">
            <a:extLst>
              <a:ext uri="{FF2B5EF4-FFF2-40B4-BE49-F238E27FC236}">
                <a16:creationId xmlns:a16="http://schemas.microsoft.com/office/drawing/2014/main" id="{B196AD53-8C7D-7C7A-1147-AEC92485BCFA}"/>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216498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6392A3-38F7-20A8-484E-8FB66745003B}"/>
              </a:ext>
            </a:extLst>
          </p:cNvPr>
          <p:cNvSpPr>
            <a:spLocks noGrp="1"/>
          </p:cNvSpPr>
          <p:nvPr>
            <p:ph type="title"/>
          </p:nvPr>
        </p:nvSpPr>
        <p:spPr/>
        <p:txBody>
          <a:bodyPr/>
          <a:lstStyle/>
          <a:p>
            <a:endParaRPr lang="nl-BE" dirty="0"/>
          </a:p>
        </p:txBody>
      </p:sp>
      <p:sp>
        <p:nvSpPr>
          <p:cNvPr id="3" name="Tijdelijke aanduiding voor inhoud 2">
            <a:extLst>
              <a:ext uri="{FF2B5EF4-FFF2-40B4-BE49-F238E27FC236}">
                <a16:creationId xmlns:a16="http://schemas.microsoft.com/office/drawing/2014/main" id="{111EDBB1-D4CD-A938-1F43-82F0D581BF5F}"/>
              </a:ext>
            </a:extLst>
          </p:cNvPr>
          <p:cNvSpPr>
            <a:spLocks noGrp="1"/>
          </p:cNvSpPr>
          <p:nvPr>
            <p:ph idx="1"/>
          </p:nvPr>
        </p:nvSpPr>
        <p:spPr/>
        <p:txBody>
          <a:bodyPr/>
          <a:lstStyle/>
          <a:p>
            <a:endParaRPr lang="nl-BE"/>
          </a:p>
        </p:txBody>
      </p:sp>
      <p:pic>
        <p:nvPicPr>
          <p:cNvPr id="7170" name="Picture 2" descr="Concepts of Object-Oriented Programming (OOP)">
            <a:extLst>
              <a:ext uri="{FF2B5EF4-FFF2-40B4-BE49-F238E27FC236}">
                <a16:creationId xmlns:a16="http://schemas.microsoft.com/office/drawing/2014/main" id="{3E1BAE36-C199-DCD4-3B58-FC7EEC90F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028" y="2439655"/>
            <a:ext cx="5115594" cy="2864733"/>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a:extLst>
              <a:ext uri="{FF2B5EF4-FFF2-40B4-BE49-F238E27FC236}">
                <a16:creationId xmlns:a16="http://schemas.microsoft.com/office/drawing/2014/main" id="{6BBC8C0C-5BE6-7EF9-BA2B-A2C5581AFEEA}"/>
              </a:ext>
            </a:extLst>
          </p:cNvPr>
          <p:cNvPicPr>
            <a:picLocks noChangeAspect="1"/>
          </p:cNvPicPr>
          <p:nvPr/>
        </p:nvPicPr>
        <p:blipFill>
          <a:blip r:embed="rId3"/>
          <a:stretch>
            <a:fillRect/>
          </a:stretch>
        </p:blipFill>
        <p:spPr>
          <a:xfrm>
            <a:off x="5421139" y="2638049"/>
            <a:ext cx="6634833" cy="2467943"/>
          </a:xfrm>
          <a:prstGeom prst="rect">
            <a:avLst/>
          </a:prstGeom>
        </p:spPr>
      </p:pic>
    </p:spTree>
    <p:extLst>
      <p:ext uri="{BB962C8B-B14F-4D97-AF65-F5344CB8AC3E}">
        <p14:creationId xmlns:p14="http://schemas.microsoft.com/office/powerpoint/2010/main" val="357245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206080-6426-F1BD-B06E-A91B65F4F008}"/>
              </a:ext>
            </a:extLst>
          </p:cNvPr>
          <p:cNvSpPr>
            <a:spLocks noGrp="1"/>
          </p:cNvSpPr>
          <p:nvPr>
            <p:ph type="title"/>
          </p:nvPr>
        </p:nvSpPr>
        <p:spPr/>
        <p:txBody>
          <a:bodyPr/>
          <a:lstStyle/>
          <a:p>
            <a:r>
              <a:rPr lang="nl-BE" dirty="0"/>
              <a:t>Scene</a:t>
            </a:r>
          </a:p>
        </p:txBody>
      </p:sp>
      <p:sp>
        <p:nvSpPr>
          <p:cNvPr id="3" name="Tijdelijke aanduiding voor inhoud 2">
            <a:extLst>
              <a:ext uri="{FF2B5EF4-FFF2-40B4-BE49-F238E27FC236}">
                <a16:creationId xmlns:a16="http://schemas.microsoft.com/office/drawing/2014/main" id="{6FEEA601-1BAE-C6DE-8FBB-1E4C2C5DCF26}"/>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9EEA59F8-4935-1B47-C29B-C52BCB6FB27A}"/>
              </a:ext>
            </a:extLst>
          </p:cNvPr>
          <p:cNvPicPr>
            <a:picLocks noChangeAspect="1"/>
          </p:cNvPicPr>
          <p:nvPr/>
        </p:nvPicPr>
        <p:blipFill>
          <a:blip r:embed="rId3"/>
          <a:stretch>
            <a:fillRect/>
          </a:stretch>
        </p:blipFill>
        <p:spPr>
          <a:xfrm>
            <a:off x="2487617" y="1825625"/>
            <a:ext cx="7216765" cy="4092295"/>
          </a:xfrm>
          <a:prstGeom prst="rect">
            <a:avLst/>
          </a:prstGeom>
        </p:spPr>
      </p:pic>
    </p:spTree>
    <p:extLst>
      <p:ext uri="{BB962C8B-B14F-4D97-AF65-F5344CB8AC3E}">
        <p14:creationId xmlns:p14="http://schemas.microsoft.com/office/powerpoint/2010/main" val="2357339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E5EC22-EC11-D38B-4C6A-135220EECA54}"/>
              </a:ext>
            </a:extLst>
          </p:cNvPr>
          <p:cNvSpPr>
            <a:spLocks noGrp="1"/>
          </p:cNvSpPr>
          <p:nvPr>
            <p:ph type="title"/>
          </p:nvPr>
        </p:nvSpPr>
        <p:spPr/>
        <p:txBody>
          <a:bodyPr/>
          <a:lstStyle/>
          <a:p>
            <a:r>
              <a:rPr lang="nl-BE" dirty="0"/>
              <a:t>Node</a:t>
            </a:r>
          </a:p>
        </p:txBody>
      </p:sp>
      <p:sp>
        <p:nvSpPr>
          <p:cNvPr id="3" name="Tijdelijke aanduiding voor inhoud 2">
            <a:extLst>
              <a:ext uri="{FF2B5EF4-FFF2-40B4-BE49-F238E27FC236}">
                <a16:creationId xmlns:a16="http://schemas.microsoft.com/office/drawing/2014/main" id="{CE2B4DBB-B762-34DD-E268-AB66736ADD37}"/>
              </a:ext>
            </a:extLst>
          </p:cNvPr>
          <p:cNvSpPr>
            <a:spLocks noGrp="1"/>
          </p:cNvSpPr>
          <p:nvPr>
            <p:ph idx="1"/>
          </p:nvPr>
        </p:nvSpPr>
        <p:spPr/>
        <p:txBody>
          <a:bodyPr/>
          <a:lstStyle/>
          <a:p>
            <a:endParaRPr lang="nl-BE"/>
          </a:p>
        </p:txBody>
      </p:sp>
      <p:pic>
        <p:nvPicPr>
          <p:cNvPr id="8194" name="Picture 2" descr="ᐅ Snelbouw bakstenen 29x14x19 online kopen | Bouwdepot.be">
            <a:extLst>
              <a:ext uri="{FF2B5EF4-FFF2-40B4-BE49-F238E27FC236}">
                <a16:creationId xmlns:a16="http://schemas.microsoft.com/office/drawing/2014/main" id="{7EDE6D73-E9B0-5564-2EE4-E6BE04637C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348"/>
          <a:stretch/>
        </p:blipFill>
        <p:spPr bwMode="auto">
          <a:xfrm>
            <a:off x="3476625" y="2005781"/>
            <a:ext cx="5238750" cy="4487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825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1F27D-8D4E-1CDE-A315-E59211EF4B9B}"/>
              </a:ext>
            </a:extLst>
          </p:cNvPr>
          <p:cNvSpPr>
            <a:spLocks noGrp="1"/>
          </p:cNvSpPr>
          <p:nvPr>
            <p:ph type="title"/>
          </p:nvPr>
        </p:nvSpPr>
        <p:spPr/>
        <p:txBody>
          <a:bodyPr/>
          <a:lstStyle/>
          <a:p>
            <a:r>
              <a:rPr lang="nl-BE" dirty="0"/>
              <a:t>Scene tree</a:t>
            </a:r>
          </a:p>
        </p:txBody>
      </p:sp>
      <p:sp>
        <p:nvSpPr>
          <p:cNvPr id="3" name="Tijdelijke aanduiding voor inhoud 2">
            <a:extLst>
              <a:ext uri="{FF2B5EF4-FFF2-40B4-BE49-F238E27FC236}">
                <a16:creationId xmlns:a16="http://schemas.microsoft.com/office/drawing/2014/main" id="{6571B4B5-234B-C905-7178-632DE98792EC}"/>
              </a:ext>
            </a:extLst>
          </p:cNvPr>
          <p:cNvSpPr>
            <a:spLocks noGrp="1"/>
          </p:cNvSpPr>
          <p:nvPr>
            <p:ph idx="1"/>
          </p:nvPr>
        </p:nvSpPr>
        <p:spPr/>
        <p:txBody>
          <a:bodyPr/>
          <a:lstStyle/>
          <a:p>
            <a:endParaRPr lang="nl-BE"/>
          </a:p>
        </p:txBody>
      </p:sp>
      <p:pic>
        <p:nvPicPr>
          <p:cNvPr id="9218" name="Picture 2" descr="Bomencharter - ook jouw boom telt mee! - Boortmeerbeek">
            <a:extLst>
              <a:ext uri="{FF2B5EF4-FFF2-40B4-BE49-F238E27FC236}">
                <a16:creationId xmlns:a16="http://schemas.microsoft.com/office/drawing/2014/main" id="{A9E4E519-9A13-D114-D47D-25A338039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4882" y="2176070"/>
            <a:ext cx="4502236" cy="4867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265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B7AC3-1D10-6E73-A0A1-C4D528F11799}"/>
              </a:ext>
            </a:extLst>
          </p:cNvPr>
          <p:cNvSpPr>
            <a:spLocks noGrp="1"/>
          </p:cNvSpPr>
          <p:nvPr>
            <p:ph type="title"/>
          </p:nvPr>
        </p:nvSpPr>
        <p:spPr/>
        <p:txBody>
          <a:bodyPr/>
          <a:lstStyle/>
          <a:p>
            <a:r>
              <a:rPr lang="nl-BE" dirty="0" err="1"/>
              <a:t>Signals</a:t>
            </a:r>
            <a:endParaRPr lang="nl-BE" dirty="0"/>
          </a:p>
        </p:txBody>
      </p:sp>
      <p:pic>
        <p:nvPicPr>
          <p:cNvPr id="10242" name="Picture 2" descr="What is the difference between continuous and discrete signal">
            <a:extLst>
              <a:ext uri="{FF2B5EF4-FFF2-40B4-BE49-F238E27FC236}">
                <a16:creationId xmlns:a16="http://schemas.microsoft.com/office/drawing/2014/main" id="{0F39AB90-5818-A2CC-2C7A-7D28247D098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89906" y="1690688"/>
            <a:ext cx="8612187" cy="5167312"/>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Flappy Bird, but its on Scratch by LennoxDerWutz">
            <a:extLst>
              <a:ext uri="{FF2B5EF4-FFF2-40B4-BE49-F238E27FC236}">
                <a16:creationId xmlns:a16="http://schemas.microsoft.com/office/drawing/2014/main" id="{621B6004-7F6C-A44C-6BCA-4C9D6E19D1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877" y="1690688"/>
            <a:ext cx="3829565" cy="2125409"/>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Java Game Programming Tutorial - Flappy Bird Redux : 12 Steps -  Instructables">
            <a:extLst>
              <a:ext uri="{FF2B5EF4-FFF2-40B4-BE49-F238E27FC236}">
                <a16:creationId xmlns:a16="http://schemas.microsoft.com/office/drawing/2014/main" id="{A533702D-0869-9509-6F84-2746444A7A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4041" y="2273643"/>
            <a:ext cx="17843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3">
            <a:extLst>
              <a:ext uri="{FF2B5EF4-FFF2-40B4-BE49-F238E27FC236}">
                <a16:creationId xmlns:a16="http://schemas.microsoft.com/office/drawing/2014/main" id="{276F27C4-0FC4-EFC5-5748-7CD222CB9DF9}"/>
              </a:ext>
            </a:extLst>
          </p:cNvPr>
          <p:cNvSpPr/>
          <p:nvPr/>
        </p:nvSpPr>
        <p:spPr>
          <a:xfrm>
            <a:off x="10021330" y="3101546"/>
            <a:ext cx="704335" cy="4522573"/>
          </a:xfrm>
          <a:prstGeom prst="rect">
            <a:avLst/>
          </a:prstGeom>
          <a:solidFill>
            <a:srgbClr val="00B8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71958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606677-D9A0-5144-2AE2-3138D223F588}"/>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3286331F-5774-FEAB-D0C4-C7657E65F1DF}"/>
              </a:ext>
            </a:extLst>
          </p:cNvPr>
          <p:cNvSpPr>
            <a:spLocks noGrp="1"/>
          </p:cNvSpPr>
          <p:nvPr>
            <p:ph idx="1"/>
          </p:nvPr>
        </p:nvSpPr>
        <p:spPr/>
        <p:txBody>
          <a:bodyPr/>
          <a:lstStyle/>
          <a:p>
            <a:endParaRPr lang="nl-BE"/>
          </a:p>
        </p:txBody>
      </p:sp>
      <p:pic>
        <p:nvPicPr>
          <p:cNvPr id="11266" name="Picture 2" descr="Difference Between Comprehensive And Collision Coverage - 2024">
            <a:extLst>
              <a:ext uri="{FF2B5EF4-FFF2-40B4-BE49-F238E27FC236}">
                <a16:creationId xmlns:a16="http://schemas.microsoft.com/office/drawing/2014/main" id="{5FD39CDE-1CDE-AB0B-E07C-8789AF020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476" y="365125"/>
            <a:ext cx="4168345" cy="312625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anon EOS R10-camera - Canon België">
            <a:extLst>
              <a:ext uri="{FF2B5EF4-FFF2-40B4-BE49-F238E27FC236}">
                <a16:creationId xmlns:a16="http://schemas.microsoft.com/office/drawing/2014/main" id="{D99B646E-9660-74E2-B16D-E292B7BB51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5457" y="0"/>
            <a:ext cx="3959633" cy="3959633"/>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Game Code School - Coding Android sprite sheet animations">
            <a:extLst>
              <a:ext uri="{FF2B5EF4-FFF2-40B4-BE49-F238E27FC236}">
                <a16:creationId xmlns:a16="http://schemas.microsoft.com/office/drawing/2014/main" id="{6D8F6B08-2A4C-5984-8628-2FD03B9D5F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3114" y="4094570"/>
            <a:ext cx="6096000" cy="2114550"/>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其他解析度：206 × 240 像素- Minecraft Sheep PNG Image | Transparent PNG Free  Download on SeekPNG">
            <a:extLst>
              <a:ext uri="{FF2B5EF4-FFF2-40B4-BE49-F238E27FC236}">
                <a16:creationId xmlns:a16="http://schemas.microsoft.com/office/drawing/2014/main" id="{FA3785B1-0B01-45AE-E42D-B325AAB84C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0580" y="3138616"/>
            <a:ext cx="2981534" cy="3719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726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960941-7901-C338-706B-E4B8C9AEB449}"/>
              </a:ext>
            </a:extLst>
          </p:cNvPr>
          <p:cNvSpPr>
            <a:spLocks noGrp="1"/>
          </p:cNvSpPr>
          <p:nvPr>
            <p:ph type="ctrTitle"/>
          </p:nvPr>
        </p:nvSpPr>
        <p:spPr/>
        <p:txBody>
          <a:bodyPr/>
          <a:lstStyle/>
          <a:p>
            <a:r>
              <a:rPr lang="nl-BE" dirty="0"/>
              <a:t>Editor</a:t>
            </a:r>
          </a:p>
        </p:txBody>
      </p:sp>
      <p:sp>
        <p:nvSpPr>
          <p:cNvPr id="3" name="Ondertitel 2">
            <a:extLst>
              <a:ext uri="{FF2B5EF4-FFF2-40B4-BE49-F238E27FC236}">
                <a16:creationId xmlns:a16="http://schemas.microsoft.com/office/drawing/2014/main" id="{C1CECB67-A251-8DA6-236E-B3614B99DC0A}"/>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1349279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2CB74F-0B74-5FC7-E3F3-E5902F1397C5}"/>
              </a:ext>
            </a:extLst>
          </p:cNvPr>
          <p:cNvSpPr>
            <a:spLocks noGrp="1"/>
          </p:cNvSpPr>
          <p:nvPr>
            <p:ph type="title"/>
          </p:nvPr>
        </p:nvSpPr>
        <p:spPr/>
        <p:txBody>
          <a:bodyPr/>
          <a:lstStyle/>
          <a:p>
            <a:r>
              <a:rPr lang="nl-BE" dirty="0"/>
              <a:t>Project manager</a:t>
            </a:r>
          </a:p>
        </p:txBody>
      </p:sp>
      <p:sp>
        <p:nvSpPr>
          <p:cNvPr id="4" name="AutoShape 2" descr="../../_images/editor_intro_project_manager.webp">
            <a:extLst>
              <a:ext uri="{FF2B5EF4-FFF2-40B4-BE49-F238E27FC236}">
                <a16:creationId xmlns:a16="http://schemas.microsoft.com/office/drawing/2014/main" id="{AA388E37-BB03-1C3D-A433-0E1322F8DE9C}"/>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5" name="AutoShape 4" descr="../../_images/editor_intro_project_manager.webp">
            <a:extLst>
              <a:ext uri="{FF2B5EF4-FFF2-40B4-BE49-F238E27FC236}">
                <a16:creationId xmlns:a16="http://schemas.microsoft.com/office/drawing/2014/main" id="{A47BFADE-7F36-3CC6-E680-BE4EEF5FDF0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7" name="Afbeelding 6">
            <a:extLst>
              <a:ext uri="{FF2B5EF4-FFF2-40B4-BE49-F238E27FC236}">
                <a16:creationId xmlns:a16="http://schemas.microsoft.com/office/drawing/2014/main" id="{C61F9646-2783-2D7E-A52F-57BDDBC3B2A4}"/>
              </a:ext>
            </a:extLst>
          </p:cNvPr>
          <p:cNvPicPr>
            <a:picLocks noChangeAspect="1"/>
          </p:cNvPicPr>
          <p:nvPr/>
        </p:nvPicPr>
        <p:blipFill>
          <a:blip r:embed="rId2"/>
          <a:stretch>
            <a:fillRect/>
          </a:stretch>
        </p:blipFill>
        <p:spPr>
          <a:xfrm>
            <a:off x="1837553" y="1814871"/>
            <a:ext cx="8516894" cy="5043129"/>
          </a:xfrm>
          <a:prstGeom prst="rect">
            <a:avLst/>
          </a:prstGeom>
        </p:spPr>
      </p:pic>
    </p:spTree>
    <p:extLst>
      <p:ext uri="{BB962C8B-B14F-4D97-AF65-F5344CB8AC3E}">
        <p14:creationId xmlns:p14="http://schemas.microsoft.com/office/powerpoint/2010/main" val="3907336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4425A3-0458-6E8A-23FA-4E4DA0E4DC5B}"/>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BE3D8B14-DB63-A219-EF37-51A2664111AD}"/>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181320B3-F4E7-BA59-43E1-9C89B0323B65}"/>
              </a:ext>
            </a:extLst>
          </p:cNvPr>
          <p:cNvPicPr>
            <a:picLocks noChangeAspect="1"/>
          </p:cNvPicPr>
          <p:nvPr/>
        </p:nvPicPr>
        <p:blipFill>
          <a:blip r:embed="rId2"/>
          <a:stretch>
            <a:fillRect/>
          </a:stretch>
        </p:blipFill>
        <p:spPr>
          <a:xfrm>
            <a:off x="539228" y="239755"/>
            <a:ext cx="11304230" cy="6378490"/>
          </a:xfrm>
          <a:prstGeom prst="rect">
            <a:avLst/>
          </a:prstGeom>
        </p:spPr>
      </p:pic>
      <p:sp>
        <p:nvSpPr>
          <p:cNvPr id="6" name="Rechthoek 5">
            <a:extLst>
              <a:ext uri="{FF2B5EF4-FFF2-40B4-BE49-F238E27FC236}">
                <a16:creationId xmlns:a16="http://schemas.microsoft.com/office/drawing/2014/main" id="{53E80CC5-15E8-0C1E-55DE-7B9DEEBDEADA}"/>
              </a:ext>
            </a:extLst>
          </p:cNvPr>
          <p:cNvSpPr>
            <a:spLocks noGrp="1" noRot="1" noMove="1" noResize="1" noEditPoints="1" noAdjustHandles="1" noChangeArrowheads="1" noChangeShapeType="1"/>
          </p:cNvSpPr>
          <p:nvPr/>
        </p:nvSpPr>
        <p:spPr>
          <a:xfrm>
            <a:off x="539228" y="239755"/>
            <a:ext cx="11304230" cy="441282"/>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204739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AD9DB6-68E7-CE9A-4F02-9E829349C066}"/>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276D484E-B31A-169B-0C32-B76C4DCCF343}"/>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5E8FA344-EC93-6B09-D085-F94FD85A74B8}"/>
              </a:ext>
            </a:extLst>
          </p:cNvPr>
          <p:cNvPicPr>
            <a:picLocks noChangeAspect="1"/>
          </p:cNvPicPr>
          <p:nvPr/>
        </p:nvPicPr>
        <p:blipFill>
          <a:blip r:embed="rId2"/>
          <a:stretch>
            <a:fillRect/>
          </a:stretch>
        </p:blipFill>
        <p:spPr>
          <a:xfrm>
            <a:off x="170338" y="3292011"/>
            <a:ext cx="11851324" cy="535990"/>
          </a:xfrm>
          <a:prstGeom prst="rect">
            <a:avLst/>
          </a:prstGeom>
        </p:spPr>
      </p:pic>
    </p:spTree>
    <p:extLst>
      <p:ext uri="{BB962C8B-B14F-4D97-AF65-F5344CB8AC3E}">
        <p14:creationId xmlns:p14="http://schemas.microsoft.com/office/powerpoint/2010/main" val="571172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4425A3-0458-6E8A-23FA-4E4DA0E4DC5B}"/>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BE3D8B14-DB63-A219-EF37-51A2664111AD}"/>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181320B3-F4E7-BA59-43E1-9C89B0323B65}"/>
              </a:ext>
            </a:extLst>
          </p:cNvPr>
          <p:cNvPicPr>
            <a:picLocks noChangeAspect="1"/>
          </p:cNvPicPr>
          <p:nvPr/>
        </p:nvPicPr>
        <p:blipFill>
          <a:blip r:embed="rId2"/>
          <a:stretch>
            <a:fillRect/>
          </a:stretch>
        </p:blipFill>
        <p:spPr>
          <a:xfrm>
            <a:off x="539228" y="239755"/>
            <a:ext cx="11304230" cy="6378490"/>
          </a:xfrm>
          <a:prstGeom prst="rect">
            <a:avLst/>
          </a:prstGeom>
        </p:spPr>
      </p:pic>
      <p:sp>
        <p:nvSpPr>
          <p:cNvPr id="4" name="Rechthoek 3">
            <a:extLst>
              <a:ext uri="{FF2B5EF4-FFF2-40B4-BE49-F238E27FC236}">
                <a16:creationId xmlns:a16="http://schemas.microsoft.com/office/drawing/2014/main" id="{0269D719-9045-BB4B-065A-89845AF9E876}"/>
              </a:ext>
            </a:extLst>
          </p:cNvPr>
          <p:cNvSpPr/>
          <p:nvPr/>
        </p:nvSpPr>
        <p:spPr>
          <a:xfrm>
            <a:off x="2224216" y="864973"/>
            <a:ext cx="7611761" cy="383059"/>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707843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BB4569-15DB-747E-EE32-B7CBF9359586}"/>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66F2C893-7726-C319-9C2F-214613F84F6C}"/>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97A5C7D7-C66A-0144-07ED-5A6F34787870}"/>
              </a:ext>
            </a:extLst>
          </p:cNvPr>
          <p:cNvPicPr>
            <a:picLocks noChangeAspect="1"/>
          </p:cNvPicPr>
          <p:nvPr/>
        </p:nvPicPr>
        <p:blipFill>
          <a:blip r:embed="rId2"/>
          <a:stretch>
            <a:fillRect/>
          </a:stretch>
        </p:blipFill>
        <p:spPr>
          <a:xfrm>
            <a:off x="843630" y="1825625"/>
            <a:ext cx="10510170" cy="634843"/>
          </a:xfrm>
          <a:prstGeom prst="rect">
            <a:avLst/>
          </a:prstGeom>
        </p:spPr>
      </p:pic>
      <p:pic>
        <p:nvPicPr>
          <p:cNvPr id="7" name="Afbeelding 6">
            <a:extLst>
              <a:ext uri="{FF2B5EF4-FFF2-40B4-BE49-F238E27FC236}">
                <a16:creationId xmlns:a16="http://schemas.microsoft.com/office/drawing/2014/main" id="{1E49985C-911A-B83A-1E72-CF22C4DD9BD3}"/>
              </a:ext>
            </a:extLst>
          </p:cNvPr>
          <p:cNvPicPr>
            <a:picLocks noChangeAspect="1"/>
          </p:cNvPicPr>
          <p:nvPr/>
        </p:nvPicPr>
        <p:blipFill>
          <a:blip r:embed="rId3"/>
          <a:stretch>
            <a:fillRect/>
          </a:stretch>
        </p:blipFill>
        <p:spPr>
          <a:xfrm>
            <a:off x="843630" y="4397533"/>
            <a:ext cx="10510170" cy="665553"/>
          </a:xfrm>
          <a:prstGeom prst="rect">
            <a:avLst/>
          </a:prstGeom>
        </p:spPr>
      </p:pic>
    </p:spTree>
    <p:extLst>
      <p:ext uri="{BB962C8B-B14F-4D97-AF65-F5344CB8AC3E}">
        <p14:creationId xmlns:p14="http://schemas.microsoft.com/office/powerpoint/2010/main" val="3075091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4425A3-0458-6E8A-23FA-4E4DA0E4DC5B}"/>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BE3D8B14-DB63-A219-EF37-51A2664111AD}"/>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181320B3-F4E7-BA59-43E1-9C89B0323B65}"/>
              </a:ext>
            </a:extLst>
          </p:cNvPr>
          <p:cNvPicPr>
            <a:picLocks noChangeAspect="1"/>
          </p:cNvPicPr>
          <p:nvPr/>
        </p:nvPicPr>
        <p:blipFill>
          <a:blip r:embed="rId2"/>
          <a:stretch>
            <a:fillRect/>
          </a:stretch>
        </p:blipFill>
        <p:spPr>
          <a:xfrm>
            <a:off x="539228" y="239755"/>
            <a:ext cx="11304230" cy="6378490"/>
          </a:xfrm>
          <a:prstGeom prst="rect">
            <a:avLst/>
          </a:prstGeom>
        </p:spPr>
      </p:pic>
      <p:sp>
        <p:nvSpPr>
          <p:cNvPr id="4" name="Rechthoek 3">
            <a:extLst>
              <a:ext uri="{FF2B5EF4-FFF2-40B4-BE49-F238E27FC236}">
                <a16:creationId xmlns:a16="http://schemas.microsoft.com/office/drawing/2014/main" id="{1CB23E0E-4D4B-9706-0EB4-F95EF1E4218D}"/>
              </a:ext>
            </a:extLst>
          </p:cNvPr>
          <p:cNvSpPr/>
          <p:nvPr/>
        </p:nvSpPr>
        <p:spPr>
          <a:xfrm>
            <a:off x="539228" y="593124"/>
            <a:ext cx="1783842" cy="316333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028905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7B8F31-ADEB-D158-EF6E-CA2A2E241FC8}"/>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62C19207-F6D1-0E08-D143-1D0B55E969C4}"/>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D4FDBE69-0CE5-4DF7-3657-121E6EE745C0}"/>
              </a:ext>
            </a:extLst>
          </p:cNvPr>
          <p:cNvPicPr>
            <a:picLocks noChangeAspect="1"/>
          </p:cNvPicPr>
          <p:nvPr/>
        </p:nvPicPr>
        <p:blipFill>
          <a:blip r:embed="rId2"/>
          <a:stretch>
            <a:fillRect/>
          </a:stretch>
        </p:blipFill>
        <p:spPr>
          <a:xfrm>
            <a:off x="4238368" y="163916"/>
            <a:ext cx="3541008" cy="6530168"/>
          </a:xfrm>
          <a:prstGeom prst="rect">
            <a:avLst/>
          </a:prstGeom>
        </p:spPr>
      </p:pic>
    </p:spTree>
    <p:extLst>
      <p:ext uri="{BB962C8B-B14F-4D97-AF65-F5344CB8AC3E}">
        <p14:creationId xmlns:p14="http://schemas.microsoft.com/office/powerpoint/2010/main" val="2926899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FB1B7E-BE6C-241D-F022-D80B159F7712}"/>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073806C6-518D-6B5D-2B3E-41BB3EFA106F}"/>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C8B49D3D-BA63-41C7-24E0-E3EC7BFAFD3E}"/>
              </a:ext>
            </a:extLst>
          </p:cNvPr>
          <p:cNvPicPr>
            <a:picLocks noChangeAspect="1"/>
          </p:cNvPicPr>
          <p:nvPr/>
        </p:nvPicPr>
        <p:blipFill>
          <a:blip r:embed="rId2"/>
          <a:stretch>
            <a:fillRect/>
          </a:stretch>
        </p:blipFill>
        <p:spPr>
          <a:xfrm>
            <a:off x="2051222" y="99754"/>
            <a:ext cx="8055876" cy="6727984"/>
          </a:xfrm>
          <a:prstGeom prst="rect">
            <a:avLst/>
          </a:prstGeom>
        </p:spPr>
      </p:pic>
      <p:sp>
        <p:nvSpPr>
          <p:cNvPr id="6" name="Rechthoek 5">
            <a:extLst>
              <a:ext uri="{FF2B5EF4-FFF2-40B4-BE49-F238E27FC236}">
                <a16:creationId xmlns:a16="http://schemas.microsoft.com/office/drawing/2014/main" id="{E9BEE853-862E-3237-B6CB-A079A25A2A75}"/>
              </a:ext>
            </a:extLst>
          </p:cNvPr>
          <p:cNvSpPr/>
          <p:nvPr/>
        </p:nvSpPr>
        <p:spPr>
          <a:xfrm>
            <a:off x="6326659" y="99754"/>
            <a:ext cx="877330" cy="581283"/>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672100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26291-D3E4-5880-6839-F732680771A0}"/>
              </a:ext>
            </a:extLst>
          </p:cNvPr>
          <p:cNvSpPr>
            <a:spLocks noGrp="1"/>
          </p:cNvSpPr>
          <p:nvPr>
            <p:ph type="title"/>
          </p:nvPr>
        </p:nvSpPr>
        <p:spPr/>
        <p:txBody>
          <a:bodyPr/>
          <a:lstStyle/>
          <a:p>
            <a:endParaRPr lang="nl-BE" dirty="0"/>
          </a:p>
        </p:txBody>
      </p:sp>
      <p:sp>
        <p:nvSpPr>
          <p:cNvPr id="3" name="Tijdelijke aanduiding voor inhoud 2">
            <a:extLst>
              <a:ext uri="{FF2B5EF4-FFF2-40B4-BE49-F238E27FC236}">
                <a16:creationId xmlns:a16="http://schemas.microsoft.com/office/drawing/2014/main" id="{C92D29FB-0C42-5360-8B2F-F4322AFC842B}"/>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028DAF6C-4606-6A8A-73CC-D81291F0AD35}"/>
              </a:ext>
            </a:extLst>
          </p:cNvPr>
          <p:cNvPicPr>
            <a:picLocks noChangeAspect="1"/>
          </p:cNvPicPr>
          <p:nvPr/>
        </p:nvPicPr>
        <p:blipFill>
          <a:blip r:embed="rId2"/>
          <a:stretch>
            <a:fillRect/>
          </a:stretch>
        </p:blipFill>
        <p:spPr>
          <a:xfrm>
            <a:off x="243182" y="365125"/>
            <a:ext cx="11705635" cy="1021454"/>
          </a:xfrm>
          <a:prstGeom prst="rect">
            <a:avLst/>
          </a:prstGeom>
        </p:spPr>
      </p:pic>
      <p:pic>
        <p:nvPicPr>
          <p:cNvPr id="7" name="Afbeelding 6">
            <a:extLst>
              <a:ext uri="{FF2B5EF4-FFF2-40B4-BE49-F238E27FC236}">
                <a16:creationId xmlns:a16="http://schemas.microsoft.com/office/drawing/2014/main" id="{12051F2A-51D8-AFE6-2552-D3B3249AD7F1}"/>
              </a:ext>
            </a:extLst>
          </p:cNvPr>
          <p:cNvPicPr>
            <a:picLocks noChangeAspect="1"/>
          </p:cNvPicPr>
          <p:nvPr/>
        </p:nvPicPr>
        <p:blipFill>
          <a:blip r:embed="rId3"/>
          <a:stretch>
            <a:fillRect/>
          </a:stretch>
        </p:blipFill>
        <p:spPr>
          <a:xfrm>
            <a:off x="2246143" y="1600411"/>
            <a:ext cx="7254869" cy="4892464"/>
          </a:xfrm>
          <a:prstGeom prst="rect">
            <a:avLst/>
          </a:prstGeom>
        </p:spPr>
      </p:pic>
    </p:spTree>
    <p:extLst>
      <p:ext uri="{BB962C8B-B14F-4D97-AF65-F5344CB8AC3E}">
        <p14:creationId xmlns:p14="http://schemas.microsoft.com/office/powerpoint/2010/main" val="274574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41E1DB-616C-999E-9855-46B675F5057A}"/>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C0773337-B7D8-FC9A-1D88-4D78ACCD031E}"/>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FC5B90CB-3653-3F53-117A-804CF1BA86B5}"/>
              </a:ext>
            </a:extLst>
          </p:cNvPr>
          <p:cNvPicPr>
            <a:picLocks noChangeAspect="1"/>
          </p:cNvPicPr>
          <p:nvPr/>
        </p:nvPicPr>
        <p:blipFill>
          <a:blip r:embed="rId3"/>
          <a:stretch>
            <a:fillRect/>
          </a:stretch>
        </p:blipFill>
        <p:spPr>
          <a:xfrm>
            <a:off x="992245" y="1690688"/>
            <a:ext cx="10207509" cy="4239796"/>
          </a:xfrm>
          <a:prstGeom prst="rect">
            <a:avLst/>
          </a:prstGeom>
        </p:spPr>
      </p:pic>
    </p:spTree>
    <p:extLst>
      <p:ext uri="{BB962C8B-B14F-4D97-AF65-F5344CB8AC3E}">
        <p14:creationId xmlns:p14="http://schemas.microsoft.com/office/powerpoint/2010/main" val="3643418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19F45C-4A4E-0489-C616-A18675FCE1D1}"/>
              </a:ext>
            </a:extLst>
          </p:cNvPr>
          <p:cNvSpPr>
            <a:spLocks noGrp="1"/>
          </p:cNvSpPr>
          <p:nvPr>
            <p:ph type="ctrTitle"/>
          </p:nvPr>
        </p:nvSpPr>
        <p:spPr/>
        <p:txBody>
          <a:bodyPr/>
          <a:lstStyle/>
          <a:p>
            <a:r>
              <a:rPr lang="nl-BE" dirty="0"/>
              <a:t>scripts</a:t>
            </a:r>
          </a:p>
        </p:txBody>
      </p:sp>
      <p:sp>
        <p:nvSpPr>
          <p:cNvPr id="3" name="Ondertitel 2">
            <a:extLst>
              <a:ext uri="{FF2B5EF4-FFF2-40B4-BE49-F238E27FC236}">
                <a16:creationId xmlns:a16="http://schemas.microsoft.com/office/drawing/2014/main" id="{FB88A3AC-15B1-36F3-9EF2-471DF9456B09}"/>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4051088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C661C-9BBA-46E4-8AC3-0062A2818687}"/>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E0A0BDBC-A489-7644-FEE4-E1CB60F261D5}"/>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259CC013-339C-0717-2E75-D35F17E2B237}"/>
              </a:ext>
            </a:extLst>
          </p:cNvPr>
          <p:cNvPicPr>
            <a:picLocks noChangeAspect="1"/>
          </p:cNvPicPr>
          <p:nvPr/>
        </p:nvPicPr>
        <p:blipFill>
          <a:blip r:embed="rId2"/>
          <a:stretch>
            <a:fillRect/>
          </a:stretch>
        </p:blipFill>
        <p:spPr>
          <a:xfrm>
            <a:off x="1706944" y="681037"/>
            <a:ext cx="8778112" cy="5508466"/>
          </a:xfrm>
          <a:prstGeom prst="rect">
            <a:avLst/>
          </a:prstGeom>
        </p:spPr>
      </p:pic>
    </p:spTree>
    <p:extLst>
      <p:ext uri="{BB962C8B-B14F-4D97-AF65-F5344CB8AC3E}">
        <p14:creationId xmlns:p14="http://schemas.microsoft.com/office/powerpoint/2010/main" val="183603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748190-76D1-ECFE-D17E-166BA637AFF7}"/>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710CABFE-E107-07AC-AFF9-0DC2F53CB806}"/>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FA3A4208-78F3-6CA6-5076-26427F1010B0}"/>
              </a:ext>
            </a:extLst>
          </p:cNvPr>
          <p:cNvPicPr>
            <a:picLocks noChangeAspect="1"/>
          </p:cNvPicPr>
          <p:nvPr/>
        </p:nvPicPr>
        <p:blipFill>
          <a:blip r:embed="rId2"/>
          <a:stretch>
            <a:fillRect/>
          </a:stretch>
        </p:blipFill>
        <p:spPr>
          <a:xfrm>
            <a:off x="2986171" y="472808"/>
            <a:ext cx="6219658" cy="5912383"/>
          </a:xfrm>
          <a:prstGeom prst="rect">
            <a:avLst/>
          </a:prstGeom>
        </p:spPr>
      </p:pic>
    </p:spTree>
    <p:extLst>
      <p:ext uri="{BB962C8B-B14F-4D97-AF65-F5344CB8AC3E}">
        <p14:creationId xmlns:p14="http://schemas.microsoft.com/office/powerpoint/2010/main" val="4037493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3AD0D-A48F-7578-0785-998D089CF63A}"/>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343745EA-137E-C442-9EBB-3E2B7C0CFDB9}"/>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410E5543-FE66-B2B6-4544-8BB81C3B40E2}"/>
              </a:ext>
            </a:extLst>
          </p:cNvPr>
          <p:cNvPicPr>
            <a:picLocks noChangeAspect="1"/>
          </p:cNvPicPr>
          <p:nvPr/>
        </p:nvPicPr>
        <p:blipFill>
          <a:blip r:embed="rId3"/>
          <a:stretch>
            <a:fillRect/>
          </a:stretch>
        </p:blipFill>
        <p:spPr>
          <a:xfrm>
            <a:off x="2123688" y="681037"/>
            <a:ext cx="7944623" cy="5489632"/>
          </a:xfrm>
          <a:prstGeom prst="rect">
            <a:avLst/>
          </a:prstGeom>
        </p:spPr>
      </p:pic>
    </p:spTree>
    <p:extLst>
      <p:ext uri="{BB962C8B-B14F-4D97-AF65-F5344CB8AC3E}">
        <p14:creationId xmlns:p14="http://schemas.microsoft.com/office/powerpoint/2010/main" val="1653536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2BFDBB-4DA1-A206-3F68-CF0691FCA61F}"/>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213B2B8D-F3FE-099D-F492-4C6EA1C6B29C}"/>
              </a:ext>
            </a:extLst>
          </p:cNvPr>
          <p:cNvSpPr>
            <a:spLocks noGrp="1"/>
          </p:cNvSpPr>
          <p:nvPr>
            <p:ph idx="1"/>
          </p:nvPr>
        </p:nvSpPr>
        <p:spPr/>
        <p:txBody>
          <a:bodyPr/>
          <a:lstStyle/>
          <a:p>
            <a:endParaRPr lang="nl-BE"/>
          </a:p>
        </p:txBody>
      </p:sp>
      <p:pic>
        <p:nvPicPr>
          <p:cNvPr id="7" name="Afbeelding 6">
            <a:extLst>
              <a:ext uri="{FF2B5EF4-FFF2-40B4-BE49-F238E27FC236}">
                <a16:creationId xmlns:a16="http://schemas.microsoft.com/office/drawing/2014/main" id="{A184938B-35D5-114F-4AD8-F9950B4108E1}"/>
              </a:ext>
            </a:extLst>
          </p:cNvPr>
          <p:cNvPicPr>
            <a:picLocks noChangeAspect="1"/>
          </p:cNvPicPr>
          <p:nvPr/>
        </p:nvPicPr>
        <p:blipFill>
          <a:blip r:embed="rId3"/>
          <a:stretch>
            <a:fillRect/>
          </a:stretch>
        </p:blipFill>
        <p:spPr>
          <a:xfrm>
            <a:off x="2335426" y="296837"/>
            <a:ext cx="7290744" cy="6196038"/>
          </a:xfrm>
          <a:prstGeom prst="rect">
            <a:avLst/>
          </a:prstGeom>
        </p:spPr>
      </p:pic>
    </p:spTree>
    <p:extLst>
      <p:ext uri="{BB962C8B-B14F-4D97-AF65-F5344CB8AC3E}">
        <p14:creationId xmlns:p14="http://schemas.microsoft.com/office/powerpoint/2010/main" val="3844758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062B9-D222-CDDA-13EF-6D4075580FD5}"/>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620682F0-B136-A0C7-C66D-22D53518F087}"/>
              </a:ext>
            </a:extLst>
          </p:cNvPr>
          <p:cNvSpPr>
            <a:spLocks noGrp="1"/>
          </p:cNvSpPr>
          <p:nvPr>
            <p:ph idx="1"/>
          </p:nvPr>
        </p:nvSpPr>
        <p:spPr/>
        <p:txBody>
          <a:bodyPr/>
          <a:lstStyle/>
          <a:p>
            <a:endParaRPr lang="nl-BE"/>
          </a:p>
        </p:txBody>
      </p:sp>
      <p:pic>
        <p:nvPicPr>
          <p:cNvPr id="7" name="Afbeelding 6">
            <a:extLst>
              <a:ext uri="{FF2B5EF4-FFF2-40B4-BE49-F238E27FC236}">
                <a16:creationId xmlns:a16="http://schemas.microsoft.com/office/drawing/2014/main" id="{06E6CF6A-3BE7-57A6-2F7C-B81E519644B7}"/>
              </a:ext>
            </a:extLst>
          </p:cNvPr>
          <p:cNvPicPr>
            <a:picLocks noChangeAspect="1"/>
          </p:cNvPicPr>
          <p:nvPr/>
        </p:nvPicPr>
        <p:blipFill>
          <a:blip r:embed="rId3"/>
          <a:stretch>
            <a:fillRect/>
          </a:stretch>
        </p:blipFill>
        <p:spPr>
          <a:xfrm>
            <a:off x="1265280" y="230730"/>
            <a:ext cx="9661439" cy="6396539"/>
          </a:xfrm>
          <a:prstGeom prst="rect">
            <a:avLst/>
          </a:prstGeom>
        </p:spPr>
      </p:pic>
    </p:spTree>
    <p:extLst>
      <p:ext uri="{BB962C8B-B14F-4D97-AF65-F5344CB8AC3E}">
        <p14:creationId xmlns:p14="http://schemas.microsoft.com/office/powerpoint/2010/main" val="2172466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0A2DB-55DC-4D99-34AD-3C8443C08313}"/>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89C05943-1065-8333-409A-EA9B1777ABCA}"/>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9CD7D729-E598-B24E-69A1-38FDDD08101F}"/>
              </a:ext>
            </a:extLst>
          </p:cNvPr>
          <p:cNvPicPr>
            <a:picLocks noChangeAspect="1"/>
          </p:cNvPicPr>
          <p:nvPr/>
        </p:nvPicPr>
        <p:blipFill>
          <a:blip r:embed="rId2"/>
          <a:stretch>
            <a:fillRect/>
          </a:stretch>
        </p:blipFill>
        <p:spPr>
          <a:xfrm>
            <a:off x="644739" y="1334363"/>
            <a:ext cx="10902521" cy="4189274"/>
          </a:xfrm>
          <a:prstGeom prst="rect">
            <a:avLst/>
          </a:prstGeom>
        </p:spPr>
      </p:pic>
    </p:spTree>
    <p:extLst>
      <p:ext uri="{BB962C8B-B14F-4D97-AF65-F5344CB8AC3E}">
        <p14:creationId xmlns:p14="http://schemas.microsoft.com/office/powerpoint/2010/main" val="1127075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Vs Versus Icon Logo Black White Vector Symbol Fight Competition Battle  Sport Game Grunge Drawing And Paint Brush Graffiti Logotype Sign Modern  Design Mma Dirty Text Clipart Duel Compare Sketch Stock Illustration -">
            <a:extLst>
              <a:ext uri="{FF2B5EF4-FFF2-40B4-BE49-F238E27FC236}">
                <a16:creationId xmlns:a16="http://schemas.microsoft.com/office/drawing/2014/main" id="{29527D23-C7D1-E593-9C91-E412342CA6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2183" y="1591961"/>
            <a:ext cx="4479839" cy="447983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3034F5F-AE64-6D62-7C78-8BF180E7CDEE}"/>
              </a:ext>
            </a:extLst>
          </p:cNvPr>
          <p:cNvSpPr>
            <a:spLocks noGrp="1"/>
          </p:cNvSpPr>
          <p:nvPr>
            <p:ph type="title"/>
          </p:nvPr>
        </p:nvSpPr>
        <p:spPr>
          <a:xfrm>
            <a:off x="838200" y="5838135"/>
            <a:ext cx="10515600" cy="1325563"/>
          </a:xfrm>
        </p:spPr>
        <p:txBody>
          <a:bodyPr>
            <a:normAutofit fontScale="90000"/>
          </a:bodyPr>
          <a:lstStyle/>
          <a:p>
            <a:pPr algn="ctr"/>
            <a:r>
              <a:rPr lang="nl-BE" altLang="nl-BE" sz="6000" dirty="0" err="1"/>
              <a:t>deg_to_rad</a:t>
            </a:r>
            <a:r>
              <a:rPr lang="nl-BE" altLang="nl-BE" sz="6000" dirty="0"/>
              <a:t>() </a:t>
            </a:r>
            <a:r>
              <a:rPr lang="nl-BE" altLang="nl-BE" sz="6000" dirty="0" err="1"/>
              <a:t>and</a:t>
            </a:r>
            <a:r>
              <a:rPr lang="nl-BE" altLang="nl-BE" sz="6000" dirty="0"/>
              <a:t> </a:t>
            </a:r>
            <a:r>
              <a:rPr lang="nl-BE" altLang="nl-BE" sz="6000" dirty="0" err="1"/>
              <a:t>rad_to_deg</a:t>
            </a:r>
            <a:r>
              <a:rPr lang="nl-BE" altLang="nl-BE" sz="6000" dirty="0"/>
              <a:t>() </a:t>
            </a:r>
            <a:br>
              <a:rPr kumimoji="0" lang="nl-BE" altLang="nl-BE" sz="4400" b="0" i="0" u="none" strike="noStrike" cap="none" normalizeH="0" baseline="0" dirty="0">
                <a:ln>
                  <a:noFill/>
                </a:ln>
                <a:solidFill>
                  <a:schemeClr val="tx1"/>
                </a:solidFill>
                <a:effectLst/>
                <a:latin typeface="Arial" panose="020B0604020202020204" pitchFamily="34" charset="0"/>
              </a:rPr>
            </a:br>
            <a:endParaRPr lang="nl-BE" dirty="0"/>
          </a:p>
        </p:txBody>
      </p:sp>
      <p:sp>
        <p:nvSpPr>
          <p:cNvPr id="3" name="Tijdelijke aanduiding voor inhoud 2">
            <a:extLst>
              <a:ext uri="{FF2B5EF4-FFF2-40B4-BE49-F238E27FC236}">
                <a16:creationId xmlns:a16="http://schemas.microsoft.com/office/drawing/2014/main" id="{DD656D94-0250-20A0-BFE6-FD9DB8530B78}"/>
              </a:ext>
            </a:extLst>
          </p:cNvPr>
          <p:cNvSpPr>
            <a:spLocks noGrp="1"/>
          </p:cNvSpPr>
          <p:nvPr>
            <p:ph idx="1"/>
          </p:nvPr>
        </p:nvSpPr>
        <p:spPr/>
        <p:txBody>
          <a:bodyPr/>
          <a:lstStyle/>
          <a:p>
            <a:endParaRPr lang="nl-BE" dirty="0"/>
          </a:p>
        </p:txBody>
      </p:sp>
      <p:sp>
        <p:nvSpPr>
          <p:cNvPr id="4" name="Rechthoek 3">
            <a:extLst>
              <a:ext uri="{FF2B5EF4-FFF2-40B4-BE49-F238E27FC236}">
                <a16:creationId xmlns:a16="http://schemas.microsoft.com/office/drawing/2014/main" id="{65813AD1-79ED-3C32-8430-62CCCEAF8357}"/>
              </a:ext>
            </a:extLst>
          </p:cNvPr>
          <p:cNvSpPr/>
          <p:nvPr/>
        </p:nvSpPr>
        <p:spPr>
          <a:xfrm>
            <a:off x="407773" y="3108605"/>
            <a:ext cx="4594655" cy="1446550"/>
          </a:xfrm>
          <a:prstGeom prst="rect">
            <a:avLst/>
          </a:prstGeom>
          <a:noFill/>
        </p:spPr>
        <p:txBody>
          <a:bodyPr wrap="square" lIns="91440" tIns="45720" rIns="91440" bIns="45720">
            <a:spAutoFit/>
          </a:bodyPr>
          <a:lstStyle/>
          <a:p>
            <a:pPr algn="ctr"/>
            <a:r>
              <a:rPr lang="nl-NL" sz="8800" b="1"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degrees</a:t>
            </a:r>
            <a:endParaRPr lang="nl-NL" sz="8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7" name="Rechthoek 6">
            <a:extLst>
              <a:ext uri="{FF2B5EF4-FFF2-40B4-BE49-F238E27FC236}">
                <a16:creationId xmlns:a16="http://schemas.microsoft.com/office/drawing/2014/main" id="{28716AFF-1E36-3CAA-86DC-4584E19D4431}"/>
              </a:ext>
            </a:extLst>
          </p:cNvPr>
          <p:cNvSpPr/>
          <p:nvPr/>
        </p:nvSpPr>
        <p:spPr>
          <a:xfrm>
            <a:off x="7421778" y="3278019"/>
            <a:ext cx="4164227" cy="1446550"/>
          </a:xfrm>
          <a:prstGeom prst="rect">
            <a:avLst/>
          </a:prstGeom>
          <a:noFill/>
        </p:spPr>
        <p:txBody>
          <a:bodyPr wrap="square" lIns="91440" tIns="45720" rIns="91440" bIns="45720">
            <a:spAutoFit/>
          </a:bodyPr>
          <a:lstStyle/>
          <a:p>
            <a:pPr algn="ctr"/>
            <a:r>
              <a:rPr lang="nl-NL" sz="88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radians</a:t>
            </a:r>
            <a:endParaRPr lang="nl-NL" sz="8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5210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3E5699-5BB2-41FE-F88F-218FA522B5D8}"/>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AB9EDF4F-4B45-A65E-F31A-8122CF0C5BBA}"/>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9ABF8171-A619-8015-DE35-317473544C61}"/>
              </a:ext>
            </a:extLst>
          </p:cNvPr>
          <p:cNvPicPr>
            <a:picLocks noChangeAspect="1"/>
          </p:cNvPicPr>
          <p:nvPr/>
        </p:nvPicPr>
        <p:blipFill>
          <a:blip r:embed="rId2"/>
          <a:stretch>
            <a:fillRect/>
          </a:stretch>
        </p:blipFill>
        <p:spPr>
          <a:xfrm>
            <a:off x="1754661" y="213860"/>
            <a:ext cx="8229220" cy="6166215"/>
          </a:xfrm>
          <a:prstGeom prst="rect">
            <a:avLst/>
          </a:prstGeom>
        </p:spPr>
      </p:pic>
    </p:spTree>
    <p:extLst>
      <p:ext uri="{BB962C8B-B14F-4D97-AF65-F5344CB8AC3E}">
        <p14:creationId xmlns:p14="http://schemas.microsoft.com/office/powerpoint/2010/main" val="2816921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505DC7-AF7A-9637-91FC-4845C82401DF}"/>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1EFE47F3-3C4B-CC13-2C61-F254E426BD10}"/>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D1DA9BB7-4A9B-E8D9-143C-DD34E58B37DE}"/>
              </a:ext>
            </a:extLst>
          </p:cNvPr>
          <p:cNvPicPr>
            <a:picLocks noChangeAspect="1"/>
          </p:cNvPicPr>
          <p:nvPr/>
        </p:nvPicPr>
        <p:blipFill>
          <a:blip r:embed="rId2"/>
          <a:stretch>
            <a:fillRect/>
          </a:stretch>
        </p:blipFill>
        <p:spPr>
          <a:xfrm>
            <a:off x="838200" y="99229"/>
            <a:ext cx="4972598" cy="2235158"/>
          </a:xfrm>
          <a:prstGeom prst="rect">
            <a:avLst/>
          </a:prstGeom>
        </p:spPr>
      </p:pic>
      <p:pic>
        <p:nvPicPr>
          <p:cNvPr id="7" name="Afbeelding 6">
            <a:extLst>
              <a:ext uri="{FF2B5EF4-FFF2-40B4-BE49-F238E27FC236}">
                <a16:creationId xmlns:a16="http://schemas.microsoft.com/office/drawing/2014/main" id="{F7BBF9C1-C360-5C5A-5B01-EF33D0A353A6}"/>
              </a:ext>
            </a:extLst>
          </p:cNvPr>
          <p:cNvPicPr>
            <a:picLocks noChangeAspect="1"/>
          </p:cNvPicPr>
          <p:nvPr/>
        </p:nvPicPr>
        <p:blipFill>
          <a:blip r:embed="rId3"/>
          <a:stretch>
            <a:fillRect/>
          </a:stretch>
        </p:blipFill>
        <p:spPr>
          <a:xfrm>
            <a:off x="6555063" y="1027906"/>
            <a:ext cx="4524829" cy="3601394"/>
          </a:xfrm>
          <a:prstGeom prst="rect">
            <a:avLst/>
          </a:prstGeom>
        </p:spPr>
      </p:pic>
      <p:pic>
        <p:nvPicPr>
          <p:cNvPr id="9" name="Afbeelding 8">
            <a:extLst>
              <a:ext uri="{FF2B5EF4-FFF2-40B4-BE49-F238E27FC236}">
                <a16:creationId xmlns:a16="http://schemas.microsoft.com/office/drawing/2014/main" id="{A5FE5DED-699A-FDCA-BB47-61D2A4BC098E}"/>
              </a:ext>
            </a:extLst>
          </p:cNvPr>
          <p:cNvPicPr>
            <a:picLocks noChangeAspect="1"/>
          </p:cNvPicPr>
          <p:nvPr/>
        </p:nvPicPr>
        <p:blipFill>
          <a:blip r:embed="rId4"/>
          <a:stretch>
            <a:fillRect/>
          </a:stretch>
        </p:blipFill>
        <p:spPr>
          <a:xfrm>
            <a:off x="1015004" y="2600283"/>
            <a:ext cx="4795794" cy="4097460"/>
          </a:xfrm>
          <a:prstGeom prst="rect">
            <a:avLst/>
          </a:prstGeom>
        </p:spPr>
      </p:pic>
    </p:spTree>
    <p:extLst>
      <p:ext uri="{BB962C8B-B14F-4D97-AF65-F5344CB8AC3E}">
        <p14:creationId xmlns:p14="http://schemas.microsoft.com/office/powerpoint/2010/main" val="91161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57B18F-4F2A-7DCA-B1E9-AB01ECCDC4A1}"/>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669B75BE-1B2E-F181-AC67-A2D2E8A1AC3C}"/>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CDB659A5-8A3F-5A4D-C8FD-D388D698932E}"/>
              </a:ext>
            </a:extLst>
          </p:cNvPr>
          <p:cNvPicPr>
            <a:picLocks noChangeAspect="1"/>
          </p:cNvPicPr>
          <p:nvPr/>
        </p:nvPicPr>
        <p:blipFill>
          <a:blip r:embed="rId2"/>
          <a:stretch>
            <a:fillRect/>
          </a:stretch>
        </p:blipFill>
        <p:spPr>
          <a:xfrm>
            <a:off x="1012739" y="1013193"/>
            <a:ext cx="10166522" cy="4831614"/>
          </a:xfrm>
          <a:prstGeom prst="rect">
            <a:avLst/>
          </a:prstGeom>
        </p:spPr>
      </p:pic>
    </p:spTree>
    <p:extLst>
      <p:ext uri="{BB962C8B-B14F-4D97-AF65-F5344CB8AC3E}">
        <p14:creationId xmlns:p14="http://schemas.microsoft.com/office/powerpoint/2010/main" val="3885885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C380EB-4A86-FE67-8BF0-D0CEE01CD27D}"/>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07B88DCD-C45C-CB70-005F-661892489B59}"/>
              </a:ext>
            </a:extLst>
          </p:cNvPr>
          <p:cNvSpPr>
            <a:spLocks noGrp="1"/>
          </p:cNvSpPr>
          <p:nvPr>
            <p:ph idx="1"/>
          </p:nvPr>
        </p:nvSpPr>
        <p:spPr/>
        <p:txBody>
          <a:bodyPr/>
          <a:lstStyle/>
          <a:p>
            <a:endParaRPr lang="nl-BE"/>
          </a:p>
        </p:txBody>
      </p:sp>
      <p:pic>
        <p:nvPicPr>
          <p:cNvPr id="7" name="Afbeelding 6">
            <a:extLst>
              <a:ext uri="{FF2B5EF4-FFF2-40B4-BE49-F238E27FC236}">
                <a16:creationId xmlns:a16="http://schemas.microsoft.com/office/drawing/2014/main" id="{B3FFEAD5-281D-F264-A3ED-94D7A317BBBB}"/>
              </a:ext>
            </a:extLst>
          </p:cNvPr>
          <p:cNvPicPr>
            <a:picLocks noChangeAspect="1"/>
          </p:cNvPicPr>
          <p:nvPr/>
        </p:nvPicPr>
        <p:blipFill>
          <a:blip r:embed="rId2"/>
          <a:stretch>
            <a:fillRect/>
          </a:stretch>
        </p:blipFill>
        <p:spPr>
          <a:xfrm>
            <a:off x="1762125" y="447675"/>
            <a:ext cx="8667750" cy="5962650"/>
          </a:xfrm>
          <a:prstGeom prst="rect">
            <a:avLst/>
          </a:prstGeom>
        </p:spPr>
      </p:pic>
    </p:spTree>
    <p:extLst>
      <p:ext uri="{BB962C8B-B14F-4D97-AF65-F5344CB8AC3E}">
        <p14:creationId xmlns:p14="http://schemas.microsoft.com/office/powerpoint/2010/main" val="1724590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Vs Versus Icon Logo Black White Vector Symbol Fight Competition Battle  Sport Game Grunge Drawing And Paint Brush Graffiti Logotype Sign Modern  Design Mma Dirty Text Clipart Duel Compare Sketch Stock Illustration -">
            <a:extLst>
              <a:ext uri="{FF2B5EF4-FFF2-40B4-BE49-F238E27FC236}">
                <a16:creationId xmlns:a16="http://schemas.microsoft.com/office/drawing/2014/main" id="{29527D23-C7D1-E593-9C91-E412342CA6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2183" y="1591961"/>
            <a:ext cx="4479839" cy="447983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3034F5F-AE64-6D62-7C78-8BF180E7CDEE}"/>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DD656D94-0250-20A0-BFE6-FD9DB8530B78}"/>
              </a:ext>
            </a:extLst>
          </p:cNvPr>
          <p:cNvSpPr>
            <a:spLocks noGrp="1"/>
          </p:cNvSpPr>
          <p:nvPr>
            <p:ph idx="1"/>
          </p:nvPr>
        </p:nvSpPr>
        <p:spPr/>
        <p:txBody>
          <a:bodyPr/>
          <a:lstStyle/>
          <a:p>
            <a:endParaRPr lang="nl-BE" dirty="0"/>
          </a:p>
        </p:txBody>
      </p:sp>
      <p:sp>
        <p:nvSpPr>
          <p:cNvPr id="4" name="Rechthoek 3">
            <a:extLst>
              <a:ext uri="{FF2B5EF4-FFF2-40B4-BE49-F238E27FC236}">
                <a16:creationId xmlns:a16="http://schemas.microsoft.com/office/drawing/2014/main" id="{65813AD1-79ED-3C32-8430-62CCCEAF8357}"/>
              </a:ext>
            </a:extLst>
          </p:cNvPr>
          <p:cNvSpPr/>
          <p:nvPr/>
        </p:nvSpPr>
        <p:spPr>
          <a:xfrm>
            <a:off x="407773" y="2718486"/>
            <a:ext cx="4164227" cy="1862048"/>
          </a:xfrm>
          <a:prstGeom prst="rect">
            <a:avLst/>
          </a:prstGeom>
          <a:noFill/>
        </p:spPr>
        <p:txBody>
          <a:bodyPr wrap="square" lIns="91440" tIns="45720" rIns="91440" bIns="45720">
            <a:spAutoFit/>
          </a:bodyPr>
          <a:lstStyle/>
          <a:p>
            <a:pPr algn="ctr"/>
            <a:r>
              <a:rPr lang="nl-NL" sz="115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r>
              <a:rPr lang="nl-NL" sz="115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tscn</a:t>
            </a:r>
            <a:endParaRPr lang="nl-NL" sz="115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7" name="Rechthoek 6">
            <a:extLst>
              <a:ext uri="{FF2B5EF4-FFF2-40B4-BE49-F238E27FC236}">
                <a16:creationId xmlns:a16="http://schemas.microsoft.com/office/drawing/2014/main" id="{28716AFF-1E36-3CAA-86DC-4584E19D4431}"/>
              </a:ext>
            </a:extLst>
          </p:cNvPr>
          <p:cNvSpPr/>
          <p:nvPr/>
        </p:nvSpPr>
        <p:spPr>
          <a:xfrm>
            <a:off x="7189573" y="2718486"/>
            <a:ext cx="4164227" cy="1862048"/>
          </a:xfrm>
          <a:prstGeom prst="rect">
            <a:avLst/>
          </a:prstGeom>
          <a:noFill/>
        </p:spPr>
        <p:txBody>
          <a:bodyPr wrap="square" lIns="91440" tIns="45720" rIns="91440" bIns="45720">
            <a:spAutoFit/>
          </a:bodyPr>
          <a:lstStyle/>
          <a:p>
            <a:pPr algn="ctr"/>
            <a:r>
              <a:rPr lang="nl-NL" sz="115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r>
              <a:rPr lang="nl-NL" sz="115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gd</a:t>
            </a:r>
            <a:endParaRPr lang="nl-NL" sz="115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2088919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89C31B-B813-2479-EEF5-3DB39BCC736B}"/>
              </a:ext>
            </a:extLst>
          </p:cNvPr>
          <p:cNvSpPr>
            <a:spLocks noGrp="1"/>
          </p:cNvSpPr>
          <p:nvPr>
            <p:ph type="ctrTitle"/>
          </p:nvPr>
        </p:nvSpPr>
        <p:spPr>
          <a:xfrm>
            <a:off x="1" y="0"/>
            <a:ext cx="12192000" cy="6858000"/>
          </a:xfrm>
        </p:spPr>
        <p:txBody>
          <a:bodyPr>
            <a:normAutofit/>
          </a:bodyPr>
          <a:lstStyle/>
          <a:p>
            <a:r>
              <a:rPr lang="nl-BE" sz="8000" dirty="0">
                <a:hlinkClick r:id="rId2"/>
              </a:rPr>
              <a:t>https://docs.godotengine.org/en/stable/getting_started</a:t>
            </a:r>
            <a:br>
              <a:rPr lang="nl-BE" sz="8000" dirty="0"/>
            </a:br>
            <a:br>
              <a:rPr lang="nl-BE" sz="8000" dirty="0"/>
            </a:br>
            <a:endParaRPr lang="nl-BE" sz="8000" dirty="0"/>
          </a:p>
        </p:txBody>
      </p:sp>
      <p:sp>
        <p:nvSpPr>
          <p:cNvPr id="3" name="Ondertitel 2">
            <a:extLst>
              <a:ext uri="{FF2B5EF4-FFF2-40B4-BE49-F238E27FC236}">
                <a16:creationId xmlns:a16="http://schemas.microsoft.com/office/drawing/2014/main" id="{9E9FAD09-F800-A845-78A7-AE8084D5C290}"/>
              </a:ext>
            </a:extLst>
          </p:cNvPr>
          <p:cNvSpPr>
            <a:spLocks noGrp="1"/>
          </p:cNvSpPr>
          <p:nvPr>
            <p:ph type="subTitle" idx="1"/>
          </p:nvPr>
        </p:nvSpPr>
        <p:spPr/>
        <p:txBody>
          <a:bodyPr/>
          <a:lstStyle/>
          <a:p>
            <a:endParaRPr lang="nl-BE" dirty="0"/>
          </a:p>
        </p:txBody>
      </p:sp>
    </p:spTree>
    <p:extLst>
      <p:ext uri="{BB962C8B-B14F-4D97-AF65-F5344CB8AC3E}">
        <p14:creationId xmlns:p14="http://schemas.microsoft.com/office/powerpoint/2010/main" val="124273716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1160</TotalTime>
  <Words>511</Words>
  <Application>Microsoft Office PowerPoint</Application>
  <PresentationFormat>Breedbeeld</PresentationFormat>
  <Paragraphs>80</Paragraphs>
  <Slides>40</Slides>
  <Notes>12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40</vt:i4>
      </vt:variant>
    </vt:vector>
  </HeadingPairs>
  <TitlesOfParts>
    <vt:vector size="46" baseType="lpstr">
      <vt:lpstr>-apple-system</vt:lpstr>
      <vt:lpstr>Aptos</vt:lpstr>
      <vt:lpstr>Aptos Display</vt:lpstr>
      <vt:lpstr>Arial</vt:lpstr>
      <vt:lpstr>system-ui</vt:lpstr>
      <vt:lpstr>Kantoorthema</vt:lpstr>
      <vt:lpstr>PowerPoint-presentatie</vt:lpstr>
      <vt:lpstr>Download Godot engine</vt:lpstr>
      <vt:lpstr>Clone git repo</vt:lpstr>
      <vt:lpstr>Wat is Godot</vt:lpstr>
      <vt:lpstr>talen</vt:lpstr>
      <vt:lpstr>IDE</vt:lpstr>
      <vt:lpstr>Introductie !</vt:lpstr>
      <vt:lpstr>PowerPoint-presentatie</vt:lpstr>
      <vt:lpstr>Engine</vt:lpstr>
      <vt:lpstr>PowerPoint-presentatie</vt:lpstr>
      <vt:lpstr>Scene</vt:lpstr>
      <vt:lpstr>Node</vt:lpstr>
      <vt:lpstr>Scene tree</vt:lpstr>
      <vt:lpstr>Signals</vt:lpstr>
      <vt:lpstr>PowerPoint-presentatie</vt:lpstr>
      <vt:lpstr>Editor</vt:lpstr>
      <vt:lpstr>Project manager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scripts</vt:lpstr>
      <vt:lpstr>PowerPoint-presentatie</vt:lpstr>
      <vt:lpstr>PowerPoint-presentatie</vt:lpstr>
      <vt:lpstr>PowerPoint-presentatie</vt:lpstr>
      <vt:lpstr>PowerPoint-presentatie</vt:lpstr>
      <vt:lpstr>PowerPoint-presentatie</vt:lpstr>
      <vt:lpstr>PowerPoint-presentatie</vt:lpstr>
      <vt:lpstr>deg_to_rad() and rad_to_deg()  </vt:lpstr>
      <vt:lpstr>PowerPoint-presentatie</vt:lpstr>
      <vt:lpstr>PowerPoint-presentatie</vt:lpstr>
      <vt:lpstr>PowerPoint-presentatie</vt:lpstr>
      <vt:lpstr>PowerPoint-presentatie</vt:lpstr>
      <vt:lpstr>PowerPoint-presentatie</vt:lpstr>
      <vt:lpstr>https://docs.godotengine.org/en/stable/getting_started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Tybo Verslype</dc:creator>
  <cp:lastModifiedBy>Tybo Verslype</cp:lastModifiedBy>
  <cp:revision>6</cp:revision>
  <dcterms:created xsi:type="dcterms:W3CDTF">2024-04-17T17:49:16Z</dcterms:created>
  <dcterms:modified xsi:type="dcterms:W3CDTF">2024-04-18T19:23:34Z</dcterms:modified>
</cp:coreProperties>
</file>