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Slides/_rels/notesSlide15.xml.rels" ContentType="application/vnd.openxmlformats-package.relationships+xml"/>
  <Override PartName="/ppt/notesSlides/_rels/notesSlide14.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11.xml.rels" ContentType="application/vnd.openxmlformats-package.relationship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_rels/presentation.xml.rels" ContentType="application/vnd.openxmlformats-package.relationships+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17.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16.xml.rels" ContentType="application/vnd.openxmlformats-package.relationships+xml"/>
  <Override PartName="/ppt/slideLayouts/_rels/slideLayout18.xml.rels" ContentType="application/vnd.openxmlformats-package.relationships+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xml.rels" ContentType="application/vnd.openxmlformats-package.relationships+xml"/>
  <Override PartName="/ppt/slideLayouts/_rels/slideLayout14.xml.rels" ContentType="application/vnd.openxmlformats-package.relationships+xml"/>
  <Override PartName="/ppt/slideLayouts/_rels/slideLayout10.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23.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3.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media/image23.png" ContentType="image/png"/>
  <Override PartName="/ppt/media/image20.png" ContentType="image/png"/>
  <Override PartName="/ppt/media/image21.png" ContentType="image/png"/>
  <Override PartName="/ppt/media/image19.png" ContentType="image/png"/>
  <Override PartName="/ppt/media/image18.jpeg" ContentType="image/jpeg"/>
  <Override PartName="/ppt/media/image15.png" ContentType="image/png"/>
  <Override PartName="/ppt/media/image16.png" ContentType="image/png"/>
  <Override PartName="/ppt/media/image24.jpeg" ContentType="image/jpeg"/>
  <Override PartName="/ppt/media/image14.gif" ContentType="image/gif"/>
  <Override PartName="/ppt/media/image29.png" ContentType="image/png"/>
  <Override PartName="/ppt/media/image6.png" ContentType="image/png"/>
  <Override PartName="/ppt/media/image36.png" ContentType="image/png"/>
  <Override PartName="/ppt/media/image12.png" ContentType="image/png"/>
  <Override PartName="/ppt/media/image22.jpeg" ContentType="image/jpeg"/>
  <Override PartName="/ppt/media/image9.png" ContentType="image/png"/>
  <Override PartName="/ppt/media/image11.jpeg" ContentType="image/jpeg"/>
  <Override PartName="/ppt/media/image7.png" ContentType="image/png"/>
  <Override PartName="/ppt/media/image37.png" ContentType="image/png"/>
  <Override PartName="/ppt/media/image38.png" ContentType="image/png"/>
  <Override PartName="/ppt/media/image8.png" ContentType="image/png"/>
  <Override PartName="/ppt/media/image13.png" ContentType="image/png"/>
  <Override PartName="/ppt/media/image30.jpeg" ContentType="image/jpeg"/>
  <Override PartName="/ppt/media/image10.png" ContentType="image/png"/>
  <Override PartName="/ppt/media/image35.png" ContentType="image/png"/>
  <Override PartName="/ppt/media/image5.png" ContentType="image/png"/>
  <Override PartName="/ppt/media/image28.png" ContentType="image/png"/>
  <Override PartName="/ppt/media/image34.png" ContentType="image/png"/>
  <Override PartName="/ppt/media/image4.png" ContentType="image/png"/>
  <Override PartName="/ppt/media/image27.png" ContentType="image/png"/>
  <Override PartName="/ppt/media/image33.png" ContentType="image/png"/>
  <Override PartName="/ppt/media/image3.png" ContentType="image/png"/>
  <Override PartName="/ppt/media/image17.jpeg" ContentType="image/jpeg"/>
  <Override PartName="/ppt/media/image26.png" ContentType="image/png"/>
  <Override PartName="/ppt/media/image32.png" ContentType="image/png"/>
  <Override PartName="/ppt/media/image2.png" ContentType="image/png"/>
  <Override PartName="/ppt/media/image25.png" ContentType="image/png"/>
  <Override PartName="/ppt/media/image31.png" ContentType="image/png"/>
  <Override PartName="/ppt/media/image1.png" ContentType="image/png"/>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8.xml" ContentType="application/vnd.openxmlformats-officedocument.presentationml.slide+xml"/>
  <Override PartName="/ppt/slides/_rels/slide17.xml.rels" ContentType="application/vnd.openxmlformats-package.relationships+xml"/>
  <Override PartName="/ppt/slides/_rels/slide18.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19.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16.xml.rels" ContentType="application/vnd.openxmlformats-package.relationships+xml"/>
  <Override PartName="/ppt/slides/_rels/slide26.xml.rels" ContentType="application/vnd.openxmlformats-package.relationships+xml"/>
  <Override PartName="/ppt/slides/_rels/slide11.xml.rels" ContentType="application/vnd.openxmlformats-package.relationships+xml"/>
  <Override PartName="/ppt/slides/_rels/slide24.xml.rels" ContentType="application/vnd.openxmlformats-package.relationships+xml"/>
  <Override PartName="/ppt/slides/_rels/slide27.xml.rels" ContentType="application/vnd.openxmlformats-package.relationships+xml"/>
  <Override PartName="/ppt/slides/_rels/slide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5.xml.rels" ContentType="application/vnd.openxmlformats-package.relationships+xml"/>
  <Override PartName="/ppt/slides/_rels/slide28.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14.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slide16.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buNone/>
            </a:pPr>
            <a:r>
              <a:rPr b="0" lang="en-US" sz="4400" spc="-1" strike="noStrike">
                <a:latin typeface="Arial"/>
              </a:rPr>
              <a:t>Click to move the slide</a:t>
            </a:r>
            <a:endParaRPr b="0" lang="en-US" sz="4400" spc="-1" strike="noStrike">
              <a:latin typeface="Arial"/>
            </a:endParaRPr>
          </a:p>
        </p:txBody>
      </p:sp>
      <p:sp>
        <p:nvSpPr>
          <p:cNvPr id="8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r>
              <a:rPr b="0" lang="en-US" sz="2000" spc="-1" strike="noStrike">
                <a:latin typeface="Arial"/>
              </a:rPr>
              <a:t>Click to edit the notes format</a:t>
            </a:r>
            <a:endParaRPr b="0" lang="en-US" sz="2000" spc="-1" strike="noStrike">
              <a:latin typeface="Arial"/>
            </a:endParaRPr>
          </a:p>
        </p:txBody>
      </p:sp>
      <p:sp>
        <p:nvSpPr>
          <p:cNvPr id="84" name="PlaceHolder 3"/>
          <p:cNvSpPr>
            <a:spLocks noGrp="1"/>
          </p:cNvSpPr>
          <p:nvPr>
            <p:ph type="hdr"/>
          </p:nvPr>
        </p:nvSpPr>
        <p:spPr>
          <a:xfrm>
            <a:off x="0" y="0"/>
            <a:ext cx="3280680" cy="534240"/>
          </a:xfrm>
          <a:prstGeom prst="rect">
            <a:avLst/>
          </a:prstGeom>
          <a:noFill/>
          <a:ln w="0">
            <a:noFill/>
          </a:ln>
        </p:spPr>
        <p:txBody>
          <a:bodyPr lIns="0" rIns="0" tIns="0" bIns="0" anchor="t">
            <a:noAutofit/>
          </a:bodyPr>
          <a:p>
            <a:r>
              <a:rPr b="0" lang="en-US" sz="1400" spc="-1" strike="noStrike">
                <a:latin typeface="Times New Roman"/>
              </a:rPr>
              <a:t>&lt;header&gt;</a:t>
            </a:r>
            <a:endParaRPr b="0" lang="en-US" sz="1400" spc="-1" strike="noStrike">
              <a:latin typeface="Times New Roman"/>
            </a:endParaRPr>
          </a:p>
        </p:txBody>
      </p:sp>
      <p:sp>
        <p:nvSpPr>
          <p:cNvPr id="85" name="PlaceHolder 4"/>
          <p:cNvSpPr>
            <a:spLocks noGrp="1"/>
          </p:cNvSpPr>
          <p:nvPr>
            <p:ph type="dt" idx="7"/>
          </p:nvPr>
        </p:nvSpPr>
        <p:spPr>
          <a:xfrm>
            <a:off x="4278960" y="0"/>
            <a:ext cx="3280680" cy="534240"/>
          </a:xfrm>
          <a:prstGeom prst="rect">
            <a:avLst/>
          </a:prstGeom>
          <a:noFill/>
          <a:ln w="0">
            <a:noFill/>
          </a:ln>
        </p:spPr>
        <p:txBody>
          <a:bodyPr lIns="0" rIns="0" tIns="0" bIns="0" anchor="t">
            <a:noAutofit/>
          </a:bodyPr>
          <a:lstStyle>
            <a:lvl1pPr algn="r">
              <a:buNone/>
              <a:defRPr b="0" lang="en-US" sz="1400" spc="-1" strike="noStrike">
                <a:latin typeface="Times New Roman"/>
              </a:defRPr>
            </a:lvl1pPr>
          </a:lstStyle>
          <a:p>
            <a:pPr algn="r">
              <a:buNone/>
            </a:pPr>
            <a:r>
              <a:rPr b="0" lang="en-US" sz="1400" spc="-1" strike="noStrike">
                <a:latin typeface="Times New Roman"/>
              </a:rPr>
              <a:t>&lt;date/time&gt;</a:t>
            </a:r>
            <a:endParaRPr b="0" lang="en-US" sz="1400" spc="-1" strike="noStrike">
              <a:latin typeface="Times New Roman"/>
            </a:endParaRPr>
          </a:p>
        </p:txBody>
      </p:sp>
      <p:sp>
        <p:nvSpPr>
          <p:cNvPr id="86" name="PlaceHolder 5"/>
          <p:cNvSpPr>
            <a:spLocks noGrp="1"/>
          </p:cNvSpPr>
          <p:nvPr>
            <p:ph type="ftr" idx="8"/>
          </p:nvPr>
        </p:nvSpPr>
        <p:spPr>
          <a:xfrm>
            <a:off x="0" y="10157400"/>
            <a:ext cx="3280680" cy="534240"/>
          </a:xfrm>
          <a:prstGeom prst="rect">
            <a:avLst/>
          </a:prstGeom>
          <a:noFill/>
          <a:ln w="0">
            <a:noFill/>
          </a:ln>
        </p:spPr>
        <p:txBody>
          <a:bodyPr lIns="0" rIns="0" tIns="0" bIns="0" anchor="b">
            <a:noAutofit/>
          </a:bodyPr>
          <a:lstStyle>
            <a:lvl1pPr>
              <a:defRPr b="0" lang="en-US" sz="1400" spc="-1" strike="noStrike">
                <a:latin typeface="Times New Roman"/>
              </a:defRPr>
            </a:lvl1pPr>
          </a:lstStyle>
          <a:p>
            <a:r>
              <a:rPr b="0" lang="en-US" sz="1400" spc="-1" strike="noStrike">
                <a:latin typeface="Times New Roman"/>
              </a:rPr>
              <a:t>&lt;footer&gt;</a:t>
            </a:r>
            <a:endParaRPr b="0" lang="en-US" sz="1400" spc="-1" strike="noStrike">
              <a:latin typeface="Times New Roman"/>
            </a:endParaRPr>
          </a:p>
        </p:txBody>
      </p:sp>
      <p:sp>
        <p:nvSpPr>
          <p:cNvPr id="87" name="PlaceHolder 6"/>
          <p:cNvSpPr>
            <a:spLocks noGrp="1"/>
          </p:cNvSpPr>
          <p:nvPr>
            <p:ph type="sldNum" idx="9"/>
          </p:nvPr>
        </p:nvSpPr>
        <p:spPr>
          <a:xfrm>
            <a:off x="4278960" y="10157400"/>
            <a:ext cx="3280680" cy="534240"/>
          </a:xfrm>
          <a:prstGeom prst="rect">
            <a:avLst/>
          </a:prstGeom>
          <a:noFill/>
          <a:ln w="0">
            <a:noFill/>
          </a:ln>
        </p:spPr>
        <p:txBody>
          <a:bodyPr lIns="0" rIns="0" tIns="0" bIns="0" anchor="b">
            <a:noAutofit/>
          </a:bodyPr>
          <a:lstStyle>
            <a:lvl1pPr algn="r">
              <a:buNone/>
              <a:defRPr b="0" lang="en-US" sz="1400" spc="-1" strike="noStrike">
                <a:latin typeface="Times New Roman"/>
              </a:defRPr>
            </a:lvl1pPr>
          </a:lstStyle>
          <a:p>
            <a:pPr algn="r">
              <a:buNone/>
            </a:pPr>
            <a:fld id="{00D41E84-5717-486B-8444-62E56D85C1F8}"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sldImg"/>
          </p:nvPr>
        </p:nvSpPr>
        <p:spPr>
          <a:xfrm>
            <a:off x="685800" y="1143000"/>
            <a:ext cx="5485680" cy="3085560"/>
          </a:xfrm>
          <a:prstGeom prst="rect">
            <a:avLst/>
          </a:prstGeom>
          <a:ln w="0">
            <a:noFill/>
          </a:ln>
        </p:spPr>
      </p:sp>
      <p:sp>
        <p:nvSpPr>
          <p:cNvPr id="199"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Kan zo groot en klein zijn als je wilt, een karakter, een wapen, een huis, een volledige level, …</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Wordt opgebouwd uit nodes en / of andere scenes</a:t>
            </a:r>
            <a:endParaRPr b="0" lang="en-US" sz="2000" spc="-1" strike="noStrike">
              <a:latin typeface="Arial"/>
            </a:endParaRPr>
          </a:p>
          <a:p>
            <a:pPr marL="216000" indent="-216000">
              <a:lnSpc>
                <a:spcPct val="100000"/>
              </a:lnSpc>
              <a:buNone/>
              <a:tabLst>
                <a:tab algn="l" pos="0"/>
              </a:tabLst>
            </a:pPr>
            <a:endParaRPr b="0" lang="en-US" sz="2000" spc="-1" strike="noStrike">
              <a:latin typeface="Arial"/>
            </a:endParaRPr>
          </a:p>
        </p:txBody>
      </p:sp>
      <p:sp>
        <p:nvSpPr>
          <p:cNvPr id="200" name="PlaceHolder 3"/>
          <p:cNvSpPr>
            <a:spLocks noGrp="1"/>
          </p:cNvSpPr>
          <p:nvPr>
            <p:ph type="sldNum" idx="10"/>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nl-BE" sz="1200" spc="-1" strike="noStrike">
                <a:latin typeface="Times New Roman"/>
              </a:defRPr>
            </a:lvl1pPr>
          </a:lstStyle>
          <a:p>
            <a:pPr algn="r">
              <a:lnSpc>
                <a:spcPct val="100000"/>
              </a:lnSpc>
              <a:buNone/>
            </a:pPr>
            <a:fld id="{1DE3576A-1100-4F57-A90F-AEDC3CB7DAA1}" type="slidenum">
              <a:rPr b="0" lang="nl-BE" sz="1200" spc="-1" strike="noStrike">
                <a:latin typeface="Times New Roman"/>
              </a:rPr>
              <a:t>&lt;number&gt;</a:t>
            </a:fld>
            <a:endParaRPr b="0" lang="en-US" sz="12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sldImg"/>
          </p:nvPr>
        </p:nvSpPr>
        <p:spPr>
          <a:xfrm>
            <a:off x="685800" y="1143000"/>
            <a:ext cx="5485680" cy="3085560"/>
          </a:xfrm>
          <a:prstGeom prst="rect">
            <a:avLst/>
          </a:prstGeom>
          <a:ln w="0">
            <a:noFill/>
          </a:ln>
        </p:spPr>
      </p:sp>
      <p:sp>
        <p:nvSpPr>
          <p:cNvPr id="202"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Kleinste bouwsteen</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Wordt gebruikt om als het ware attributen toe te voegen</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Kan bestaan uit andere Nodes</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Bvb een karakter kan een node hebben voor de camera die hem volt, een node voor zijn collision box, …</a:t>
            </a:r>
            <a:endParaRPr b="0" lang="en-US" sz="2000" spc="-1" strike="noStrike">
              <a:latin typeface="Arial"/>
            </a:endParaRPr>
          </a:p>
          <a:p>
            <a:pPr marL="216000" indent="-216000">
              <a:lnSpc>
                <a:spcPct val="100000"/>
              </a:lnSpc>
              <a:buNone/>
              <a:tabLst>
                <a:tab algn="l" pos="0"/>
              </a:tabLst>
            </a:pPr>
            <a:endParaRPr b="0" lang="en-US" sz="2000" spc="-1" strike="noStrike">
              <a:latin typeface="Arial"/>
            </a:endParaRPr>
          </a:p>
        </p:txBody>
      </p:sp>
      <p:sp>
        <p:nvSpPr>
          <p:cNvPr id="203" name="PlaceHolder 3"/>
          <p:cNvSpPr>
            <a:spLocks noGrp="1"/>
          </p:cNvSpPr>
          <p:nvPr>
            <p:ph type="sldNum" idx="11"/>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nl-BE" sz="1200" spc="-1" strike="noStrike">
                <a:latin typeface="Times New Roman"/>
              </a:defRPr>
            </a:lvl1pPr>
          </a:lstStyle>
          <a:p>
            <a:pPr algn="r">
              <a:lnSpc>
                <a:spcPct val="100000"/>
              </a:lnSpc>
              <a:buNone/>
            </a:pPr>
            <a:fld id="{045D99CB-1C94-4550-84D3-6D42A0DF935E}" type="slidenum">
              <a:rPr b="0" lang="nl-BE" sz="1200" spc="-1" strike="noStrike">
                <a:latin typeface="Times New Roman"/>
              </a:rPr>
              <a:t>&lt;number&gt;</a:t>
            </a:fld>
            <a:endParaRPr b="0" lang="en-US" sz="12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sldImg"/>
          </p:nvPr>
        </p:nvSpPr>
        <p:spPr>
          <a:xfrm>
            <a:off x="685800" y="1143000"/>
            <a:ext cx="5485680" cy="3085560"/>
          </a:xfrm>
          <a:prstGeom prst="rect">
            <a:avLst/>
          </a:prstGeom>
          <a:ln w="0">
            <a:noFill/>
          </a:ln>
        </p:spPr>
      </p:sp>
      <p:sp>
        <p:nvSpPr>
          <p:cNvPr id="205"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Als je de vorige 2 dingen combined kom je uit op een scene tree.</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Bestaat uit scenes</a:t>
            </a:r>
            <a:endParaRPr b="0" lang="en-US" sz="2000" spc="-1" strike="noStrike">
              <a:latin typeface="Arial"/>
            </a:endParaRPr>
          </a:p>
          <a:p>
            <a:pPr lvl="1" marL="743040" indent="-285840">
              <a:lnSpc>
                <a:spcPct val="100000"/>
              </a:lnSpc>
              <a:buClr>
                <a:srgbClr val="ededed"/>
              </a:buClr>
              <a:buFont typeface="Arial"/>
              <a:buChar char="•"/>
            </a:pPr>
            <a:r>
              <a:rPr b="0" lang="nl-NL" sz="2000" spc="-1" strike="noStrike">
                <a:solidFill>
                  <a:srgbClr val="ededed"/>
                </a:solidFill>
                <a:highlight>
                  <a:srgbClr val="333333"/>
                </a:highlight>
                <a:latin typeface="-apple-system"/>
              </a:rPr>
              <a:t>Die bestaan uit nodes</a:t>
            </a:r>
            <a:endParaRPr b="0" lang="en-US" sz="2000" spc="-1" strike="noStrike">
              <a:latin typeface="Arial"/>
            </a:endParaRPr>
          </a:p>
          <a:p>
            <a:pPr>
              <a:lnSpc>
                <a:spcPct val="100000"/>
              </a:lnSpc>
              <a:buNone/>
            </a:pPr>
            <a:endParaRPr b="0" lang="en-US" sz="2000" spc="-1" strike="noStrike">
              <a:latin typeface="Arial"/>
            </a:endParaRPr>
          </a:p>
        </p:txBody>
      </p:sp>
      <p:sp>
        <p:nvSpPr>
          <p:cNvPr id="206" name="PlaceHolder 3"/>
          <p:cNvSpPr>
            <a:spLocks noGrp="1"/>
          </p:cNvSpPr>
          <p:nvPr>
            <p:ph type="sldNum" idx="12"/>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nl-BE" sz="1200" spc="-1" strike="noStrike">
                <a:latin typeface="Times New Roman"/>
              </a:defRPr>
            </a:lvl1pPr>
          </a:lstStyle>
          <a:p>
            <a:pPr algn="r">
              <a:lnSpc>
                <a:spcPct val="100000"/>
              </a:lnSpc>
              <a:buNone/>
            </a:pPr>
            <a:fld id="{9FCD888E-1C85-4DFF-BAC0-CB940B48F6AB}" type="slidenum">
              <a:rPr b="0" lang="nl-BE" sz="1200" spc="-1" strike="noStrike">
                <a:latin typeface="Times New Roman"/>
              </a:rPr>
              <a:t>&lt;number&gt;</a:t>
            </a:fld>
            <a:endParaRPr b="0" lang="en-US"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sldImg"/>
          </p:nvPr>
        </p:nvSpPr>
        <p:spPr>
          <a:xfrm>
            <a:off x="685800" y="1143000"/>
            <a:ext cx="5485680" cy="3085560"/>
          </a:xfrm>
          <a:prstGeom prst="rect">
            <a:avLst/>
          </a:prstGeom>
          <a:ln w="0">
            <a:noFill/>
          </a:ln>
        </p:spPr>
      </p:sp>
      <p:sp>
        <p:nvSpPr>
          <p:cNvPr id="208"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Je nodes zitten dus hierarchisch op een andere plek.</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Om makkelijk ze te laten communiceren maak je gebruik van signals.</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Zo kan voorbeeld een node van de UI luisteren naar wanneer de collision Node van een karakter contact maakt met een andere collision Node.</a:t>
            </a:r>
            <a:endParaRPr b="0" lang="en-US" sz="2000" spc="-1" strike="noStrike">
              <a:latin typeface="Arial"/>
            </a:endParaRPr>
          </a:p>
          <a:p>
            <a:pPr marL="216000" indent="-216000">
              <a:lnSpc>
                <a:spcPct val="100000"/>
              </a:lnSpc>
              <a:buClr>
                <a:srgbClr val="ededed"/>
              </a:buClr>
              <a:buFont typeface="Arial"/>
              <a:buChar char="•"/>
            </a:pPr>
            <a:r>
              <a:rPr b="0" lang="nl-NL" sz="2000" spc="-1" strike="noStrike">
                <a:solidFill>
                  <a:srgbClr val="ededed"/>
                </a:solidFill>
                <a:highlight>
                  <a:srgbClr val="333333"/>
                </a:highlight>
                <a:latin typeface="-apple-system"/>
              </a:rPr>
              <a:t>Dit kan explicit in de code aan de hand van de keyword signals. Maar kan ook door een functie te verbinden met een node zijn signal (meer uitleg daarover later)</a:t>
            </a:r>
            <a:endParaRPr b="0" lang="en-US" sz="2000" spc="-1" strike="noStrike">
              <a:latin typeface="Arial"/>
            </a:endParaRPr>
          </a:p>
          <a:p>
            <a:pPr marL="216000" indent="-216000">
              <a:lnSpc>
                <a:spcPct val="100000"/>
              </a:lnSpc>
              <a:buNone/>
              <a:tabLst>
                <a:tab algn="l" pos="0"/>
              </a:tabLst>
            </a:pPr>
            <a:endParaRPr b="0" lang="en-US" sz="2000" spc="-1" strike="noStrike">
              <a:latin typeface="Arial"/>
            </a:endParaRPr>
          </a:p>
        </p:txBody>
      </p:sp>
      <p:sp>
        <p:nvSpPr>
          <p:cNvPr id="209" name="PlaceHolder 3"/>
          <p:cNvSpPr>
            <a:spLocks noGrp="1"/>
          </p:cNvSpPr>
          <p:nvPr>
            <p:ph type="sldNum" idx="13"/>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nl-BE" sz="1200" spc="-1" strike="noStrike">
                <a:latin typeface="Times New Roman"/>
              </a:defRPr>
            </a:lvl1pPr>
          </a:lstStyle>
          <a:p>
            <a:pPr algn="r">
              <a:lnSpc>
                <a:spcPct val="100000"/>
              </a:lnSpc>
              <a:buNone/>
            </a:pPr>
            <a:fld id="{17181EDA-53A7-4EA1-8EBF-996E59ED3C09}" type="slidenum">
              <a:rPr b="0" lang="nl-BE" sz="1200" spc="-1" strike="noStrike">
                <a:latin typeface="Times New Roman"/>
              </a:rPr>
              <a:t>&lt;number&gt;</a:t>
            </a:fld>
            <a:endParaRPr b="0" lang="en-US"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sldImg"/>
          </p:nvPr>
        </p:nvSpPr>
        <p:spPr>
          <a:xfrm>
            <a:off x="685800" y="1143000"/>
            <a:ext cx="5485680" cy="3085560"/>
          </a:xfrm>
          <a:prstGeom prst="rect">
            <a:avLst/>
          </a:prstGeom>
          <a:ln w="0">
            <a:noFill/>
          </a:ln>
        </p:spPr>
      </p:sp>
      <p:sp>
        <p:nvSpPr>
          <p:cNvPr id="211"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nl-BE" sz="2000" spc="-1" strike="noStrike">
                <a:latin typeface="Arial"/>
              </a:rPr>
              <a:t>Collision    Camera</a:t>
            </a:r>
            <a:endParaRPr b="0" lang="en-US" sz="2000" spc="-1" strike="noStrike">
              <a:latin typeface="Arial"/>
            </a:endParaRPr>
          </a:p>
          <a:p>
            <a:pPr marL="216000" indent="-216000">
              <a:lnSpc>
                <a:spcPct val="100000"/>
              </a:lnSpc>
              <a:buNone/>
              <a:tabLst>
                <a:tab algn="l" pos="0"/>
              </a:tabLst>
            </a:pPr>
            <a:r>
              <a:rPr b="0" lang="nl-BE" sz="2000" spc="-1" strike="noStrike">
                <a:latin typeface="Arial"/>
              </a:rPr>
              <a:t>Sprite        Animatie</a:t>
            </a:r>
            <a:endParaRPr b="0" lang="en-US" sz="2000" spc="-1" strike="noStrike">
              <a:latin typeface="Arial"/>
            </a:endParaRPr>
          </a:p>
        </p:txBody>
      </p:sp>
      <p:sp>
        <p:nvSpPr>
          <p:cNvPr id="212" name="PlaceHolder 3"/>
          <p:cNvSpPr>
            <a:spLocks noGrp="1"/>
          </p:cNvSpPr>
          <p:nvPr>
            <p:ph type="sldNum" idx="14"/>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nl-BE" sz="1200" spc="-1" strike="noStrike">
                <a:latin typeface="Times New Roman"/>
              </a:defRPr>
            </a:lvl1pPr>
          </a:lstStyle>
          <a:p>
            <a:pPr algn="r">
              <a:lnSpc>
                <a:spcPct val="100000"/>
              </a:lnSpc>
              <a:buNone/>
            </a:pPr>
            <a:fld id="{BF1BD9E6-9051-4191-BAA6-ADD998820ACD}" type="slidenum">
              <a:rPr b="0" lang="nl-BE" sz="1200" spc="-1" strike="noStrike">
                <a:latin typeface="Times New Roman"/>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228B61AA-D619-4379-8A06-F8B01464AFAD}" type="slidenum">
              <a:t>&lt;#&gt;</a:t>
            </a:fld>
          </a:p>
        </p:txBody>
      </p:sp>
      <p:sp>
        <p:nvSpPr>
          <p:cNvPr id="4" name="PlaceHolder 3"/>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ABBF68F7-B699-4524-979C-2611B5285C85}"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9AFDE2C5-2636-4B97-9EF4-41376081C13C}"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1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E6317775-9138-440E-B2FD-34F6A970FD85}"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4F10F666-925B-4857-865A-3A498D22A799}"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1497B7D5-FD84-4536-A127-2C7D4F36F53E}"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1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1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374E2DCB-2FCE-4CC1-90E5-09D2799763C7}"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2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2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47203032-9B00-4DB8-A880-842546C41C33}"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2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E3128610-5F64-4435-8414-9BB5488EF072}"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2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8A1FA90F-D541-4CD5-A9E8-684DC6CA1978}"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21CAE320-3134-4969-9BBE-1EC64BF76530}" type="slidenum">
              <a:t>&lt;#&gt;</a:t>
            </a:fld>
          </a:p>
        </p:txBody>
      </p:sp>
      <p:sp>
        <p:nvSpPr>
          <p:cNvPr id="9" name="PlaceHolder 8"/>
          <p:cNvSpPr>
            <a:spLocks noGrp="1"/>
          </p:cNvSpPr>
          <p:nvPr>
            <p:ph type="dt" idx="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3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4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1E6FA52F-59A3-431D-B78C-362768ABCAFD}" type="slidenum">
              <a:t>&lt;#&gt;</a:t>
            </a:fld>
          </a:p>
        </p:txBody>
      </p:sp>
      <p:sp>
        <p:nvSpPr>
          <p:cNvPr id="11" name="PlaceHolder 10"/>
          <p:cNvSpPr>
            <a:spLocks noGrp="1"/>
          </p:cNvSpPr>
          <p:nvPr>
            <p:ph type="dt" idx="3"/>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E7F3B011-68A8-43F6-B372-152795562094}" type="slidenum">
              <a:t>&lt;#&gt;</a:t>
            </a:fld>
          </a:p>
        </p:txBody>
      </p:sp>
      <p:sp>
        <p:nvSpPr>
          <p:cNvPr id="4" name="PlaceHolder 3"/>
          <p:cNvSpPr>
            <a:spLocks noGrp="1"/>
          </p:cNvSpPr>
          <p:nvPr>
            <p:ph type="dt" idx="6"/>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778B624D-D31F-4AF7-86EF-7F70E530EA2C}"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7F07BA62-7DB3-48B0-BC3B-A68D5992A74C}"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5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50E3128D-4FA4-402E-B6C5-DB827129B8A3}"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EAD43AE1-B38A-4023-89C1-5ACFAC3B5EF4}"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8136CE2E-EF41-4C59-8089-8B42EF22ACC4}"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5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5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FB1C121E-980F-41A1-94BC-51D028A9BAD8}"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US" sz="3200" spc="-1" strike="noStrike">
              <a:latin typeface="Arial"/>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7A32515B-E3DB-4EA5-87A3-03EDB20DFB1F}"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A6F86387-E340-4B6C-9A73-DA5771C9A967}"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6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16B58D40-3131-4184-9C82-D66D2D26014F}"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3F63CCAD-BB12-4519-A774-673D2BF6674B}" type="slidenum">
              <a:t>&lt;#&gt;</a:t>
            </a:fld>
          </a:p>
        </p:txBody>
      </p:sp>
      <p:sp>
        <p:nvSpPr>
          <p:cNvPr id="9" name="PlaceHolder 8"/>
          <p:cNvSpPr>
            <a:spLocks noGrp="1"/>
          </p:cNvSpPr>
          <p:nvPr>
            <p:ph type="dt" idx="6"/>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7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8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8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6CAC5975-0E3E-42CD-BBD6-AE989668CD04}" type="slidenum">
              <a:t>&lt;#&gt;</a:t>
            </a:fld>
          </a:p>
        </p:txBody>
      </p:sp>
      <p:sp>
        <p:nvSpPr>
          <p:cNvPr id="11" name="PlaceHolder 10"/>
          <p:cNvSpPr>
            <a:spLocks noGrp="1"/>
          </p:cNvSpPr>
          <p:nvPr>
            <p:ph type="dt" idx="6"/>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r>
              <a:rPr b="0" lang="en-US" sz="1800" spc="-1" strike="noStrike">
                <a:latin typeface="Arial"/>
              </a:rPr>
              <a:t>Click to edit the title text format</a:t>
            </a:r>
            <a:endParaRPr b="0" lang="en-US" sz="1800" spc="-1" strike="noStrike">
              <a:latin typeface="Arial"/>
            </a:endParaRPr>
          </a:p>
        </p:txBody>
      </p:sp>
      <p:sp>
        <p:nvSpPr>
          <p:cNvPr id="1" name="PlaceHolder 2"/>
          <p:cNvSpPr>
            <a:spLocks noGrp="1"/>
          </p:cNvSpPr>
          <p:nvPr>
            <p:ph type="ftr" idx="1"/>
          </p:nvPr>
        </p:nvSpPr>
        <p:spPr>
          <a:xfrm>
            <a:off x="4038480" y="6356520"/>
            <a:ext cx="4114080" cy="364320"/>
          </a:xfrm>
          <a:prstGeom prst="rect">
            <a:avLst/>
          </a:prstGeom>
          <a:noFill/>
          <a:ln w="0">
            <a:noFill/>
          </a:ln>
        </p:spPr>
        <p:txBody>
          <a:bodyPr lIns="90000" rIns="90000" tIns="45000" bIns="45000" anchor="ctr">
            <a:noAutofit/>
          </a:bodyPr>
          <a:lstStyle>
            <a:lvl1pPr algn="ctr">
              <a:lnSpc>
                <a:spcPct val="100000"/>
              </a:lnSpc>
              <a:buNone/>
              <a:defRPr b="0" lang="en-US" sz="1400" spc="-1" strike="noStrike">
                <a:latin typeface="Times New Roman"/>
              </a:defRPr>
            </a:lvl1pPr>
          </a:lstStyle>
          <a:p>
            <a:pPr algn="ctr">
              <a:lnSpc>
                <a:spcPct val="100000"/>
              </a:lnSpc>
              <a:buNone/>
            </a:pPr>
            <a:r>
              <a:rPr b="0" lang="en-US" sz="1400" spc="-1" strike="noStrike">
                <a:latin typeface="Times New Roman"/>
              </a:rPr>
              <a:t> </a:t>
            </a:r>
            <a:endParaRPr b="0" lang="en-US" sz="1400" spc="-1" strike="noStrike">
              <a:latin typeface="Times New Roman"/>
            </a:endParaRPr>
          </a:p>
        </p:txBody>
      </p:sp>
      <p:sp>
        <p:nvSpPr>
          <p:cNvPr id="2" name="PlaceHolder 3"/>
          <p:cNvSpPr>
            <a:spLocks noGrp="1"/>
          </p:cNvSpPr>
          <p:nvPr>
            <p:ph type="sldNum" idx="2"/>
          </p:nvPr>
        </p:nvSpPr>
        <p:spPr>
          <a:xfrm>
            <a:off x="8610480" y="6356520"/>
            <a:ext cx="2742480" cy="364320"/>
          </a:xfrm>
          <a:prstGeom prst="rect">
            <a:avLst/>
          </a:prstGeom>
          <a:noFill/>
          <a:ln w="0">
            <a:noFill/>
          </a:ln>
        </p:spPr>
        <p:txBody>
          <a:bodyPr lIns="90000" rIns="90000" tIns="45000" bIns="45000" anchor="ctr">
            <a:noAutofit/>
          </a:bodyPr>
          <a:lstStyle>
            <a:lvl1pPr algn="r">
              <a:lnSpc>
                <a:spcPct val="100000"/>
              </a:lnSpc>
              <a:buNone/>
              <a:defRPr b="0" lang="nl-BE" sz="1200" spc="-1" strike="noStrike">
                <a:solidFill>
                  <a:srgbClr val="787878"/>
                </a:solidFill>
                <a:latin typeface="Aptos"/>
              </a:defRPr>
            </a:lvl1pPr>
          </a:lstStyle>
          <a:p>
            <a:pPr algn="r">
              <a:lnSpc>
                <a:spcPct val="100000"/>
              </a:lnSpc>
              <a:buNone/>
            </a:pPr>
            <a:fld id="{947C10C7-D5A3-4D7E-8612-71FA8F93F34C}" type="slidenum">
              <a:rPr b="0" lang="nl-BE" sz="1200" spc="-1" strike="noStrike">
                <a:solidFill>
                  <a:srgbClr val="787878"/>
                </a:solidFill>
                <a:latin typeface="Aptos"/>
              </a:rPr>
              <a:t>1</a:t>
            </a:fld>
            <a:endParaRPr b="0" lang="en-US" sz="1200" spc="-1" strike="noStrike">
              <a:latin typeface="Times New Roman"/>
            </a:endParaRPr>
          </a:p>
        </p:txBody>
      </p:sp>
      <p:sp>
        <p:nvSpPr>
          <p:cNvPr id="3" name="PlaceHolder 4"/>
          <p:cNvSpPr>
            <a:spLocks noGrp="1"/>
          </p:cNvSpPr>
          <p:nvPr>
            <p:ph type="dt" idx="3"/>
          </p:nvPr>
        </p:nvSpPr>
        <p:spPr>
          <a:xfrm>
            <a:off x="838080" y="6356520"/>
            <a:ext cx="2742480" cy="364320"/>
          </a:xfrm>
          <a:prstGeom prst="rect">
            <a:avLst/>
          </a:prstGeom>
          <a:noFill/>
          <a:ln w="0">
            <a:noFill/>
          </a:ln>
        </p:spPr>
        <p:txBody>
          <a:bodyPr lIns="90000" rIns="90000" tIns="45000" bIns="45000" anchor="ctr">
            <a:noAutofit/>
          </a:bodyPr>
          <a:lstStyle>
            <a:lvl1pPr>
              <a:defRPr b="0" lang="en-US" sz="1400" spc="-1" strike="noStrike">
                <a:latin typeface="Times New Roman"/>
              </a:defRPr>
            </a:lvl1pPr>
          </a:lstStyle>
          <a:p>
            <a:r>
              <a:rPr b="0" lang="en-US" sz="1400" spc="-1" strike="noStrike">
                <a:latin typeface="Times New Roman"/>
              </a:rPr>
              <a:t> </a:t>
            </a:r>
            <a:endParaRPr b="0" lang="en-US" sz="1400" spc="-1" strike="noStrike">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ftr" idx="4"/>
          </p:nvPr>
        </p:nvSpPr>
        <p:spPr>
          <a:xfrm>
            <a:off x="4038480" y="6356520"/>
            <a:ext cx="4114080" cy="364320"/>
          </a:xfrm>
          <a:prstGeom prst="rect">
            <a:avLst/>
          </a:prstGeom>
          <a:noFill/>
          <a:ln w="0">
            <a:noFill/>
          </a:ln>
        </p:spPr>
        <p:txBody>
          <a:bodyPr lIns="90000" rIns="90000" tIns="45000" bIns="45000" anchor="ctr">
            <a:noAutofit/>
          </a:bodyPr>
          <a:lstStyle>
            <a:lvl1pPr algn="ctr">
              <a:lnSpc>
                <a:spcPct val="100000"/>
              </a:lnSpc>
              <a:buNone/>
              <a:defRPr b="0" lang="en-US" sz="1400" spc="-1" strike="noStrike">
                <a:latin typeface="Times New Roman"/>
              </a:defRPr>
            </a:lvl1pPr>
          </a:lstStyle>
          <a:p>
            <a:pPr algn="ctr">
              <a:lnSpc>
                <a:spcPct val="100000"/>
              </a:lnSpc>
              <a:buNone/>
            </a:pPr>
            <a:r>
              <a:rPr b="0" lang="en-US" sz="1400" spc="-1" strike="noStrike">
                <a:latin typeface="Times New Roman"/>
              </a:rPr>
              <a:t>&lt;footer&gt;</a:t>
            </a:r>
            <a:endParaRPr b="0" lang="en-US" sz="1400" spc="-1" strike="noStrike">
              <a:latin typeface="Times New Roman"/>
            </a:endParaRPr>
          </a:p>
        </p:txBody>
      </p:sp>
      <p:sp>
        <p:nvSpPr>
          <p:cNvPr id="42" name="PlaceHolder 2"/>
          <p:cNvSpPr>
            <a:spLocks noGrp="1"/>
          </p:cNvSpPr>
          <p:nvPr>
            <p:ph type="sldNum" idx="5"/>
          </p:nvPr>
        </p:nvSpPr>
        <p:spPr>
          <a:xfrm>
            <a:off x="8610480" y="6356520"/>
            <a:ext cx="2742480" cy="364320"/>
          </a:xfrm>
          <a:prstGeom prst="rect">
            <a:avLst/>
          </a:prstGeom>
          <a:noFill/>
          <a:ln w="0">
            <a:noFill/>
          </a:ln>
        </p:spPr>
        <p:txBody>
          <a:bodyPr lIns="90000" rIns="90000" tIns="45000" bIns="45000" anchor="ctr">
            <a:noAutofit/>
          </a:bodyPr>
          <a:lstStyle>
            <a:lvl1pPr algn="r">
              <a:lnSpc>
                <a:spcPct val="100000"/>
              </a:lnSpc>
              <a:buNone/>
              <a:defRPr b="0" lang="nl-BE" sz="1200" spc="-1" strike="noStrike">
                <a:solidFill>
                  <a:srgbClr val="787878"/>
                </a:solidFill>
                <a:latin typeface="Aptos"/>
              </a:defRPr>
            </a:lvl1pPr>
          </a:lstStyle>
          <a:p>
            <a:pPr algn="r">
              <a:lnSpc>
                <a:spcPct val="100000"/>
              </a:lnSpc>
              <a:buNone/>
            </a:pPr>
            <a:fld id="{A8316D98-B95C-4C9E-9F99-133BC1E57FF7}" type="slidenum">
              <a:rPr b="0" lang="nl-BE" sz="1200" spc="-1" strike="noStrike">
                <a:solidFill>
                  <a:srgbClr val="787878"/>
                </a:solidFill>
                <a:latin typeface="Aptos"/>
              </a:rPr>
              <a:t>&lt;number&gt;</a:t>
            </a:fld>
            <a:endParaRPr b="0" lang="en-US" sz="1200" spc="-1" strike="noStrike">
              <a:latin typeface="Times New Roman"/>
            </a:endParaRPr>
          </a:p>
        </p:txBody>
      </p:sp>
      <p:sp>
        <p:nvSpPr>
          <p:cNvPr id="43" name="PlaceHolder 3"/>
          <p:cNvSpPr>
            <a:spLocks noGrp="1"/>
          </p:cNvSpPr>
          <p:nvPr>
            <p:ph type="dt" idx="6"/>
          </p:nvPr>
        </p:nvSpPr>
        <p:spPr>
          <a:xfrm>
            <a:off x="838080" y="6356520"/>
            <a:ext cx="2742480" cy="364320"/>
          </a:xfrm>
          <a:prstGeom prst="rect">
            <a:avLst/>
          </a:prstGeom>
          <a:noFill/>
          <a:ln w="0">
            <a:noFill/>
          </a:ln>
        </p:spPr>
        <p:txBody>
          <a:bodyPr lIns="90000" rIns="90000" tIns="45000" bIns="45000" anchor="ctr">
            <a:noAutofit/>
          </a:bodyPr>
          <a:lstStyle>
            <a:lvl1pPr>
              <a:defRPr b="0" lang="en-US" sz="1400" spc="-1" strike="noStrike">
                <a:latin typeface="Times New Roman"/>
              </a:defRPr>
            </a:lvl1pPr>
          </a:lstStyle>
          <a:p>
            <a:r>
              <a:rPr b="0" lang="en-US" sz="1400" spc="-1" strike="noStrike">
                <a:latin typeface="Times New Roman"/>
              </a:rPr>
              <a:t>&lt;date/time&gt;</a:t>
            </a:r>
            <a:endParaRPr b="0" lang="en-US" sz="1400" spc="-1" strike="noStrike">
              <a:latin typeface="Times New Roman"/>
            </a:endParaRPr>
          </a:p>
        </p:txBody>
      </p:sp>
      <p:sp>
        <p:nvSpPr>
          <p:cNvPr id="44"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en-US" sz="4400" spc="-1" strike="noStrike">
                <a:latin typeface="Arial"/>
              </a:rPr>
              <a:t>Click to edit the title text format</a:t>
            </a:r>
            <a:endParaRPr b="0" lang="en-US" sz="4400" spc="-1" strike="noStrike">
              <a:latin typeface="Arial"/>
            </a:endParaRPr>
          </a:p>
        </p:txBody>
      </p:sp>
      <p:sp>
        <p:nvSpPr>
          <p:cNvPr id="45"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gif"/><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3.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13.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3.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slideLayout" Target="../slideLayouts/slideLayout13.xml"/><Relationship Id="rId5"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jpeg"/><Relationship Id="rId5" Type="http://schemas.openxmlformats.org/officeDocument/2006/relationships/slideLayout" Target="../slideLayouts/slideLayout13.xml"/><Relationship Id="rId6"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1523880" y="1122480"/>
            <a:ext cx="9143280" cy="2386800"/>
          </a:xfrm>
          <a:prstGeom prst="rect">
            <a:avLst/>
          </a:prstGeom>
          <a:noFill/>
          <a:ln w="0">
            <a:noFill/>
          </a:ln>
        </p:spPr>
        <p:txBody>
          <a:bodyPr lIns="0" rIns="0" tIns="0" bIns="0" anchor="b">
            <a:noAutofit/>
          </a:bodyPr>
          <a:p>
            <a:pPr algn="ctr">
              <a:buNone/>
            </a:pPr>
            <a:endParaRPr b="0" lang="en-US" sz="4400" spc="-1" strike="noStrike">
              <a:latin typeface="Arial"/>
            </a:endParaRPr>
          </a:p>
        </p:txBody>
      </p:sp>
      <p:sp>
        <p:nvSpPr>
          <p:cNvPr id="89" name="PlaceHolder 2"/>
          <p:cNvSpPr>
            <a:spLocks noGrp="1"/>
          </p:cNvSpPr>
          <p:nvPr>
            <p:ph type="subTitle"/>
          </p:nvPr>
        </p:nvSpPr>
        <p:spPr>
          <a:xfrm>
            <a:off x="1523880" y="3602160"/>
            <a:ext cx="9143280" cy="1654920"/>
          </a:xfrm>
          <a:prstGeom prst="rect">
            <a:avLst/>
          </a:prstGeom>
          <a:noFill/>
          <a:ln w="0">
            <a:noFill/>
          </a:ln>
        </p:spPr>
        <p:txBody>
          <a:bodyPr lIns="0" rIns="0" tIns="0" bIns="0" anchor="t">
            <a:noAutofit/>
          </a:bodyPr>
          <a:p>
            <a:pPr algn="ctr">
              <a:buNone/>
            </a:pPr>
            <a:endParaRPr b="0" lang="en-US" sz="3200" spc="-1" strike="noStrike">
              <a:latin typeface="Arial"/>
            </a:endParaRPr>
          </a:p>
        </p:txBody>
      </p:sp>
      <p:sp>
        <p:nvSpPr>
          <p:cNvPr id="90" name="AutoShape 2"/>
          <p:cNvSpPr/>
          <p:nvPr/>
        </p:nvSpPr>
        <p:spPr>
          <a:xfrm>
            <a:off x="5943600" y="3276720"/>
            <a:ext cx="1803600" cy="1803600"/>
          </a:xfrm>
          <a:prstGeom prst="rect">
            <a:avLst/>
          </a:prstGeom>
          <a:noFill/>
          <a:ln w="0">
            <a:noFill/>
          </a:ln>
        </p:spPr>
        <p:style>
          <a:lnRef idx="0"/>
          <a:fillRef idx="0"/>
          <a:effectRef idx="0"/>
          <a:fontRef idx="minor"/>
        </p:style>
      </p:sp>
      <p:sp>
        <p:nvSpPr>
          <p:cNvPr id="91" name="AutoShape 4"/>
          <p:cNvSpPr/>
          <p:nvPr/>
        </p:nvSpPr>
        <p:spPr>
          <a:xfrm>
            <a:off x="5943600" y="3276720"/>
            <a:ext cx="304200" cy="304200"/>
          </a:xfrm>
          <a:prstGeom prst="rect">
            <a:avLst/>
          </a:prstGeom>
          <a:noFill/>
          <a:ln w="0">
            <a:noFill/>
          </a:ln>
        </p:spPr>
        <p:style>
          <a:lnRef idx="0"/>
          <a:fillRef idx="0"/>
          <a:effectRef idx="0"/>
          <a:fontRef idx="minor"/>
        </p:style>
      </p:sp>
      <p:pic>
        <p:nvPicPr>
          <p:cNvPr id="92" name="Picture 6" descr="Godot 4 — Experimenting with multiplayer web game capabilities | by  Sourcerize | Medium"/>
          <p:cNvPicPr/>
          <p:nvPr/>
        </p:nvPicPr>
        <p:blipFill>
          <a:blip r:embed="rId1"/>
          <a:stretch/>
        </p:blipFill>
        <p:spPr>
          <a:xfrm>
            <a:off x="1447920" y="1513800"/>
            <a:ext cx="8991000" cy="3171240"/>
          </a:xfrm>
          <a:prstGeom prst="rect">
            <a:avLst/>
          </a:prstGeom>
          <a:ln w="0">
            <a:noFill/>
          </a:ln>
        </p:spPr>
      </p:pic>
      <p:sp>
        <p:nvSpPr>
          <p:cNvPr id="93" name=""/>
          <p:cNvSpPr txBox="1"/>
          <p:nvPr/>
        </p:nvSpPr>
        <p:spPr>
          <a:xfrm>
            <a:off x="5715000" y="457200"/>
            <a:ext cx="5257800" cy="602280"/>
          </a:xfrm>
          <a:prstGeom prst="rect">
            <a:avLst/>
          </a:prstGeom>
          <a:noFill/>
          <a:ln w="0">
            <a:noFill/>
          </a:ln>
        </p:spPr>
        <p:txBody>
          <a:bodyPr lIns="90000" rIns="90000" tIns="45000" bIns="45000" anchor="t">
            <a:noAutofit/>
          </a:bodyPr>
          <a:p>
            <a:r>
              <a:rPr b="0" lang="en-US" sz="1800" spc="-1" strike="noStrike">
                <a:solidFill>
                  <a:srgbClr val="c9211e"/>
                </a:solidFill>
                <a:latin typeface="Arial"/>
              </a:rPr>
              <a:t>Algemene opmerking: Nice goed bezig.</a:t>
            </a:r>
            <a:endParaRPr b="0" lang="en-US" sz="1800" spc="-1" strike="noStrike">
              <a:solidFill>
                <a:srgbClr val="c9211e"/>
              </a:solidFill>
              <a:latin typeface="Arial"/>
            </a:endParaRPr>
          </a:p>
          <a:p>
            <a:r>
              <a:rPr b="0" lang="en-US" sz="1800" spc="-1" strike="noStrike">
                <a:solidFill>
                  <a:srgbClr val="c9211e"/>
                </a:solidFill>
                <a:latin typeface="Arial"/>
              </a:rPr>
              <a:t>Is geen saaie ppt tot nu toe :D</a:t>
            </a:r>
            <a:endParaRPr b="0" lang="en-US" sz="1800" spc="-1" strike="noStrike">
              <a:solidFill>
                <a:srgbClr val="c9211e"/>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Download Godot engine</a:t>
            </a:r>
            <a:endParaRPr b="0" lang="en-US" sz="4400" spc="-1" strike="noStrike">
              <a:latin typeface="Arial"/>
            </a:endParaRPr>
          </a:p>
        </p:txBody>
      </p:sp>
      <p:sp>
        <p:nvSpPr>
          <p:cNvPr id="95"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
        <p:nvSpPr>
          <p:cNvPr id="96" name=""/>
          <p:cNvSpPr/>
          <p:nvPr/>
        </p:nvSpPr>
        <p:spPr>
          <a:xfrm>
            <a:off x="8229600" y="685800"/>
            <a:ext cx="3123360" cy="188172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Ik zou slide 2 en 3 combinen en dat als begin dia gebruiken die mensen zien eenmaal dat ze binnenkomen en we nog niet begonnen zijn (ook met links)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Clone git repo</a:t>
            </a:r>
            <a:endParaRPr b="0" lang="en-US" sz="4400" spc="-1" strike="noStrike">
              <a:latin typeface="Arial"/>
            </a:endParaRPr>
          </a:p>
        </p:txBody>
      </p:sp>
      <p:sp>
        <p:nvSpPr>
          <p:cNvPr id="98"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Wat is Godot</a:t>
            </a:r>
            <a:endParaRPr b="0" lang="en-US" sz="4400" spc="-1" strike="noStrike">
              <a:latin typeface="Arial"/>
            </a:endParaRPr>
          </a:p>
        </p:txBody>
      </p:sp>
      <p:sp>
        <p:nvSpPr>
          <p:cNvPr id="100" name="AutoShape 4"/>
          <p:cNvSpPr/>
          <p:nvPr/>
        </p:nvSpPr>
        <p:spPr>
          <a:xfrm>
            <a:off x="5943600" y="3276720"/>
            <a:ext cx="166680" cy="166680"/>
          </a:xfrm>
          <a:prstGeom prst="rect">
            <a:avLst/>
          </a:prstGeom>
          <a:noFill/>
          <a:ln w="0">
            <a:noFill/>
          </a:ln>
        </p:spPr>
        <p:style>
          <a:lnRef idx="0"/>
          <a:fillRef idx="0"/>
          <a:effectRef idx="0"/>
          <a:fontRef idx="minor"/>
        </p:style>
      </p:sp>
      <p:pic>
        <p:nvPicPr>
          <p:cNvPr id="101" name="Picture 8" descr="Unreal Engine - Wikipedia"/>
          <p:cNvPicPr/>
          <p:nvPr/>
        </p:nvPicPr>
        <p:blipFill>
          <a:blip r:embed="rId1"/>
          <a:stretch/>
        </p:blipFill>
        <p:spPr>
          <a:xfrm>
            <a:off x="6343200" y="1825560"/>
            <a:ext cx="5330160" cy="4350600"/>
          </a:xfrm>
          <a:prstGeom prst="rect">
            <a:avLst/>
          </a:prstGeom>
          <a:ln w="0">
            <a:noFill/>
          </a:ln>
        </p:spPr>
      </p:pic>
      <p:pic>
        <p:nvPicPr>
          <p:cNvPr id="102" name="Picture 10" descr="How To Become an Open Source Contributor | by Emre Savcı | ITNEXT"/>
          <p:cNvPicPr/>
          <p:nvPr/>
        </p:nvPicPr>
        <p:blipFill>
          <a:blip r:embed="rId2"/>
          <a:stretch/>
        </p:blipFill>
        <p:spPr>
          <a:xfrm>
            <a:off x="753120" y="3966480"/>
            <a:ext cx="5189760" cy="2592000"/>
          </a:xfrm>
          <a:prstGeom prst="rect">
            <a:avLst/>
          </a:prstGeom>
          <a:ln w="0">
            <a:noFill/>
          </a:ln>
        </p:spPr>
      </p:pic>
      <p:pic>
        <p:nvPicPr>
          <p:cNvPr id="103" name="Picture 6" descr="Unity (engine) - Wikipedia"/>
          <p:cNvPicPr/>
          <p:nvPr/>
        </p:nvPicPr>
        <p:blipFill>
          <a:blip r:embed="rId3"/>
          <a:stretch/>
        </p:blipFill>
        <p:spPr>
          <a:xfrm>
            <a:off x="380880" y="1734480"/>
            <a:ext cx="6281640" cy="2313360"/>
          </a:xfrm>
          <a:prstGeom prst="rect">
            <a:avLst/>
          </a:prstGeom>
          <a:ln w="0">
            <a:noFill/>
          </a:ln>
        </p:spPr>
      </p:pic>
      <p:sp>
        <p:nvSpPr>
          <p:cNvPr id="104" name=""/>
          <p:cNvSpPr/>
          <p:nvPr/>
        </p:nvSpPr>
        <p:spPr>
          <a:xfrm>
            <a:off x="2743200" y="4572000"/>
            <a:ext cx="2057040" cy="136980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Nog nooit dit icoontje gezien :D</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talen</a:t>
            </a:r>
            <a:endParaRPr b="0" lang="en-US" sz="4400" spc="-1" strike="noStrike">
              <a:latin typeface="Arial"/>
            </a:endParaRPr>
          </a:p>
        </p:txBody>
      </p:sp>
      <p:sp>
        <p:nvSpPr>
          <p:cNvPr id="106"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07" name="Picture 2" descr="What are the advantages of C# over Python or Java? | by Muhammad Ahmed Mir  | Medium"/>
          <p:cNvPicPr/>
          <p:nvPr/>
        </p:nvPicPr>
        <p:blipFill>
          <a:blip r:embed="rId1"/>
          <a:stretch/>
        </p:blipFill>
        <p:spPr>
          <a:xfrm>
            <a:off x="4999320" y="1141920"/>
            <a:ext cx="8125920" cy="4573440"/>
          </a:xfrm>
          <a:prstGeom prst="rect">
            <a:avLst/>
          </a:prstGeom>
          <a:ln w="0">
            <a:noFill/>
          </a:ln>
        </p:spPr>
      </p:pic>
      <p:pic>
        <p:nvPicPr>
          <p:cNvPr id="108" name="Afbeelding 4" descr=""/>
          <p:cNvPicPr/>
          <p:nvPr/>
        </p:nvPicPr>
        <p:blipFill>
          <a:blip r:embed="rId2"/>
          <a:stretch/>
        </p:blipFill>
        <p:spPr>
          <a:xfrm>
            <a:off x="625320" y="1415520"/>
            <a:ext cx="5007240" cy="4851720"/>
          </a:xfrm>
          <a:prstGeom prst="rect">
            <a:avLst/>
          </a:prstGeom>
          <a:ln w="0">
            <a:noFill/>
          </a:ln>
        </p:spPr>
      </p:pic>
      <p:pic>
        <p:nvPicPr>
          <p:cNvPr id="109" name="Picture 4" descr="C++ - Wikipedia"/>
          <p:cNvPicPr/>
          <p:nvPr/>
        </p:nvPicPr>
        <p:blipFill>
          <a:blip r:embed="rId3"/>
          <a:stretch/>
        </p:blipFill>
        <p:spPr>
          <a:xfrm>
            <a:off x="4999320" y="463320"/>
            <a:ext cx="1693440" cy="19040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IDE</a:t>
            </a:r>
            <a:endParaRPr b="0" lang="en-US" sz="4400" spc="-1" strike="noStrike">
              <a:latin typeface="Arial"/>
            </a:endParaRPr>
          </a:p>
        </p:txBody>
      </p:sp>
      <p:sp>
        <p:nvSpPr>
          <p:cNvPr id="111"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12" name="Afbeelding 4" descr=""/>
          <p:cNvPicPr/>
          <p:nvPr/>
        </p:nvPicPr>
        <p:blipFill>
          <a:blip r:embed="rId1"/>
          <a:stretch/>
        </p:blipFill>
        <p:spPr>
          <a:xfrm>
            <a:off x="3637800" y="1415160"/>
            <a:ext cx="8435520" cy="4424040"/>
          </a:xfrm>
          <a:prstGeom prst="rect">
            <a:avLst/>
          </a:prstGeom>
          <a:ln w="0">
            <a:noFill/>
          </a:ln>
        </p:spPr>
      </p:pic>
      <p:pic>
        <p:nvPicPr>
          <p:cNvPr id="113" name="Picture 2" descr="VSC-logo – No Blinky Blinky"/>
          <p:cNvPicPr/>
          <p:nvPr/>
        </p:nvPicPr>
        <p:blipFill>
          <a:blip r:embed="rId2"/>
          <a:stretch/>
        </p:blipFill>
        <p:spPr>
          <a:xfrm>
            <a:off x="548280" y="1415160"/>
            <a:ext cx="2368800" cy="2368800"/>
          </a:xfrm>
          <a:prstGeom prst="rect">
            <a:avLst/>
          </a:prstGeom>
          <a:ln w="0">
            <a:noFill/>
          </a:ln>
        </p:spPr>
      </p:pic>
      <p:pic>
        <p:nvPicPr>
          <p:cNvPr id="114" name="Picture 4" descr="Emacs - Wikipedia"/>
          <p:cNvPicPr/>
          <p:nvPr/>
        </p:nvPicPr>
        <p:blipFill>
          <a:blip r:embed="rId3"/>
          <a:stretch/>
        </p:blipFill>
        <p:spPr>
          <a:xfrm>
            <a:off x="464400" y="3784680"/>
            <a:ext cx="2658960" cy="265896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 name="Picture 12" descr="1.883.649 audio afbeeldingen, stockfoto's, 3D-objecten en vectoren |  Shutterstock"/>
          <p:cNvPicPr/>
          <p:nvPr/>
        </p:nvPicPr>
        <p:blipFill>
          <a:blip r:embed="rId1"/>
          <a:stretch/>
        </p:blipFill>
        <p:spPr>
          <a:xfrm>
            <a:off x="7781760" y="2840400"/>
            <a:ext cx="4347360" cy="4347360"/>
          </a:xfrm>
          <a:prstGeom prst="rect">
            <a:avLst/>
          </a:prstGeom>
          <a:ln w="0">
            <a:noFill/>
          </a:ln>
        </p:spPr>
      </p:pic>
      <p:sp>
        <p:nvSpPr>
          <p:cNvPr id="116"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Introductie !</a:t>
            </a:r>
            <a:endParaRPr b="0" lang="en-US" sz="4400" spc="-1" strike="noStrike">
              <a:latin typeface="Arial"/>
            </a:endParaRPr>
          </a:p>
        </p:txBody>
      </p:sp>
      <p:sp>
        <p:nvSpPr>
          <p:cNvPr id="117"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
        <p:nvSpPr>
          <p:cNvPr id="118" name="AutoShape 2"/>
          <p:cNvSpPr/>
          <p:nvPr/>
        </p:nvSpPr>
        <p:spPr>
          <a:xfrm>
            <a:off x="5943600" y="3276720"/>
            <a:ext cx="304200" cy="304200"/>
          </a:xfrm>
          <a:prstGeom prst="rect">
            <a:avLst/>
          </a:prstGeom>
          <a:noFill/>
          <a:ln w="0">
            <a:noFill/>
          </a:ln>
        </p:spPr>
        <p:style>
          <a:lnRef idx="0"/>
          <a:fillRef idx="0"/>
          <a:effectRef idx="0"/>
          <a:fontRef idx="minor"/>
        </p:style>
      </p:sp>
      <p:pic>
        <p:nvPicPr>
          <p:cNvPr id="119" name="Picture 6" descr="3D Logo Design Services at best price in Ahmedabad | ID: 21524671412"/>
          <p:cNvPicPr/>
          <p:nvPr/>
        </p:nvPicPr>
        <p:blipFill>
          <a:blip r:embed="rId2"/>
          <a:stretch/>
        </p:blipFill>
        <p:spPr>
          <a:xfrm>
            <a:off x="759600" y="1825560"/>
            <a:ext cx="3457800" cy="3457800"/>
          </a:xfrm>
          <a:prstGeom prst="rect">
            <a:avLst/>
          </a:prstGeom>
          <a:ln w="0">
            <a:noFill/>
          </a:ln>
        </p:spPr>
      </p:pic>
      <p:pic>
        <p:nvPicPr>
          <p:cNvPr id="120" name="Picture 8" descr="Verbod"/>
          <p:cNvPicPr/>
          <p:nvPr/>
        </p:nvPicPr>
        <p:blipFill>
          <a:blip r:embed="rId3"/>
          <a:stretch/>
        </p:blipFill>
        <p:spPr>
          <a:xfrm>
            <a:off x="567360" y="1359000"/>
            <a:ext cx="3841920" cy="4390920"/>
          </a:xfrm>
          <a:prstGeom prst="rect">
            <a:avLst/>
          </a:prstGeom>
          <a:ln w="0">
            <a:noFill/>
          </a:ln>
        </p:spPr>
      </p:pic>
      <p:pic>
        <p:nvPicPr>
          <p:cNvPr id="121" name="Picture 10" descr="Uitleganimaties: 7 Redenen waarom je animaties zou kiezen - The Artistry"/>
          <p:cNvPicPr/>
          <p:nvPr/>
        </p:nvPicPr>
        <p:blipFill>
          <a:blip r:embed="rId4"/>
          <a:stretch/>
        </p:blipFill>
        <p:spPr>
          <a:xfrm>
            <a:off x="3736440" y="-17640"/>
            <a:ext cx="6831360" cy="3842280"/>
          </a:xfrm>
          <a:prstGeom prst="rect">
            <a:avLst/>
          </a:prstGeom>
          <a:ln w="0">
            <a:noFill/>
          </a:ln>
        </p:spPr>
      </p:pic>
      <p:pic>
        <p:nvPicPr>
          <p:cNvPr id="122" name="Picture 8" descr="Verbod"/>
          <p:cNvPicPr/>
          <p:nvPr/>
        </p:nvPicPr>
        <p:blipFill>
          <a:blip r:embed="rId5"/>
          <a:stretch/>
        </p:blipFill>
        <p:spPr>
          <a:xfrm>
            <a:off x="5090760" y="-17640"/>
            <a:ext cx="3841920" cy="4390920"/>
          </a:xfrm>
          <a:prstGeom prst="rect">
            <a:avLst/>
          </a:prstGeom>
          <a:ln w="0">
            <a:noFill/>
          </a:ln>
        </p:spPr>
      </p:pic>
      <p:pic>
        <p:nvPicPr>
          <p:cNvPr id="123" name="Picture 8" descr="Verbod"/>
          <p:cNvPicPr/>
          <p:nvPr/>
        </p:nvPicPr>
        <p:blipFill>
          <a:blip r:embed="rId6"/>
          <a:stretch/>
        </p:blipFill>
        <p:spPr>
          <a:xfrm>
            <a:off x="8080200" y="2747160"/>
            <a:ext cx="3841920" cy="4390920"/>
          </a:xfrm>
          <a:prstGeom prst="rect">
            <a:avLst/>
          </a:prstGeom>
          <a:ln w="0">
            <a:noFill/>
          </a:ln>
        </p:spPr>
      </p:pic>
      <p:sp>
        <p:nvSpPr>
          <p:cNvPr id="124" name=""/>
          <p:cNvSpPr/>
          <p:nvPr/>
        </p:nvSpPr>
        <p:spPr>
          <a:xfrm>
            <a:off x="-41400" y="5486760"/>
            <a:ext cx="9829440" cy="25138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Misschien ook een goed moment om uit te leggen hoe alles gestructureerd ga zijn. Namelijk we gaan een basic Flappy bird maken eerst. De oplossing wordt halfweg publiek gemaakt. Er zijn daarna een heleboel features in verschillende moeilijkheidsgraden die je kan proberen implementeren. En dat je tijdens de les ook vergelijkingen gaat maken met het Flappy bird spel en dat meevolgen terwijl godot open staat een aanrader is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26"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27" name="Picture 2" descr="All About V6 Engine in Cars: Working, Benefits and More | dubizzle"/>
          <p:cNvPicPr/>
          <p:nvPr/>
        </p:nvPicPr>
        <p:blipFill>
          <a:blip r:embed="rId1"/>
          <a:stretch/>
        </p:blipFill>
        <p:spPr>
          <a:xfrm>
            <a:off x="109440" y="1938600"/>
            <a:ext cx="5729760" cy="3137400"/>
          </a:xfrm>
          <a:prstGeom prst="rect">
            <a:avLst/>
          </a:prstGeom>
          <a:ln w="0">
            <a:noFill/>
          </a:ln>
        </p:spPr>
      </p:pic>
      <p:pic>
        <p:nvPicPr>
          <p:cNvPr id="128" name="Picture 4" descr="Please don't learn to code | TechCrunch"/>
          <p:cNvPicPr/>
          <p:nvPr/>
        </p:nvPicPr>
        <p:blipFill>
          <a:blip r:embed="rId2"/>
          <a:stretch/>
        </p:blipFill>
        <p:spPr>
          <a:xfrm>
            <a:off x="5933880" y="1490760"/>
            <a:ext cx="6054480" cy="403308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1371960" y="1143000"/>
            <a:ext cx="9143280" cy="2386800"/>
          </a:xfrm>
          <a:prstGeom prst="rect">
            <a:avLst/>
          </a:prstGeom>
          <a:noFill/>
          <a:ln w="0">
            <a:noFill/>
          </a:ln>
        </p:spPr>
        <p:txBody>
          <a:bodyPr lIns="0" rIns="0" tIns="0" bIns="0" anchor="b">
            <a:noAutofit/>
          </a:bodyPr>
          <a:p>
            <a:pPr algn="ctr">
              <a:lnSpc>
                <a:spcPct val="90000"/>
              </a:lnSpc>
              <a:buNone/>
            </a:pPr>
            <a:r>
              <a:rPr b="0" lang="nl-BE" sz="6000" spc="-1" strike="noStrike">
                <a:solidFill>
                  <a:srgbClr val="000000"/>
                </a:solidFill>
                <a:latin typeface="Aptos Display"/>
              </a:rPr>
              <a:t>engine</a:t>
            </a:r>
            <a:endParaRPr b="0" lang="en-US" sz="6000" spc="-1" strike="noStrike">
              <a:latin typeface="Arial"/>
            </a:endParaRPr>
          </a:p>
        </p:txBody>
      </p:sp>
      <p:sp>
        <p:nvSpPr>
          <p:cNvPr id="130" name="PlaceHolder 2"/>
          <p:cNvSpPr>
            <a:spLocks noGrp="1"/>
          </p:cNvSpPr>
          <p:nvPr>
            <p:ph type="subTitle"/>
          </p:nvPr>
        </p:nvSpPr>
        <p:spPr>
          <a:xfrm>
            <a:off x="1523880" y="3602160"/>
            <a:ext cx="9143280" cy="1654920"/>
          </a:xfrm>
          <a:prstGeom prst="rect">
            <a:avLst/>
          </a:prstGeom>
          <a:noFill/>
          <a:ln w="0">
            <a:noFill/>
          </a:ln>
        </p:spPr>
        <p:txBody>
          <a:bodyPr lIns="0" rIns="0" tIns="0" bIns="0" anchor="t">
            <a:noAutofit/>
          </a:bodyPr>
          <a:p>
            <a:pPr algn="ctr">
              <a:buNone/>
            </a:pPr>
            <a:endParaRPr b="0" lang="en-US" sz="3200" spc="-1" strike="noStrike">
              <a:latin typeface="Arial"/>
            </a:endParaRPr>
          </a:p>
        </p:txBody>
      </p:sp>
      <p:sp>
        <p:nvSpPr>
          <p:cNvPr id="131" name=""/>
          <p:cNvSpPr/>
          <p:nvPr/>
        </p:nvSpPr>
        <p:spPr>
          <a:xfrm>
            <a:off x="914400" y="914400"/>
            <a:ext cx="3428640" cy="60192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Vergeet niet te zeggen dat ze best meevolgen</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33"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34" name="Afbeelding 4" descr=""/>
          <p:cNvPicPr/>
          <p:nvPr/>
        </p:nvPicPr>
        <p:blipFill>
          <a:blip r:embed="rId1"/>
          <a:stretch/>
        </p:blipFill>
        <p:spPr>
          <a:xfrm>
            <a:off x="6078960" y="2123640"/>
            <a:ext cx="5976000" cy="3726000"/>
          </a:xfrm>
          <a:prstGeom prst="rect">
            <a:avLst/>
          </a:prstGeom>
          <a:ln w="0">
            <a:noFill/>
          </a:ln>
        </p:spPr>
      </p:pic>
      <p:sp>
        <p:nvSpPr>
          <p:cNvPr id="135" name="Rechthoek 5"/>
          <p:cNvSpPr/>
          <p:nvPr/>
        </p:nvSpPr>
        <p:spPr>
          <a:xfrm>
            <a:off x="6095880" y="2123640"/>
            <a:ext cx="762840" cy="799920"/>
          </a:xfrm>
          <a:prstGeom prst="rect">
            <a:avLst/>
          </a:prstGeom>
          <a:solidFill>
            <a:srgbClr val="2b343d"/>
          </a:solidFill>
          <a:ln>
            <a:noFill/>
          </a:ln>
        </p:spPr>
        <p:style>
          <a:lnRef idx="2">
            <a:schemeClr val="accent1">
              <a:shade val="15000"/>
            </a:schemeClr>
          </a:lnRef>
          <a:fillRef idx="1">
            <a:schemeClr val="accent1"/>
          </a:fillRef>
          <a:effectRef idx="0">
            <a:schemeClr val="accent1"/>
          </a:effectRef>
          <a:fontRef idx="minor"/>
        </p:style>
      </p:sp>
      <p:pic>
        <p:nvPicPr>
          <p:cNvPr id="136" name="Picture 2" descr="Concepts of Object-Oriented Programming (OOP)"/>
          <p:cNvPicPr/>
          <p:nvPr/>
        </p:nvPicPr>
        <p:blipFill>
          <a:blip r:embed="rId2"/>
          <a:stretch/>
        </p:blipFill>
        <p:spPr>
          <a:xfrm>
            <a:off x="136080" y="2291040"/>
            <a:ext cx="5635440" cy="315540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Scene</a:t>
            </a:r>
            <a:endParaRPr b="0" lang="en-US" sz="4400" spc="-1" strike="noStrike">
              <a:latin typeface="Arial"/>
            </a:endParaRPr>
          </a:p>
        </p:txBody>
      </p:sp>
      <p:sp>
        <p:nvSpPr>
          <p:cNvPr id="138"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39" name="Afbeelding 4" descr=""/>
          <p:cNvPicPr/>
          <p:nvPr/>
        </p:nvPicPr>
        <p:blipFill>
          <a:blip r:embed="rId1"/>
          <a:stretch/>
        </p:blipFill>
        <p:spPr>
          <a:xfrm>
            <a:off x="2487600" y="1825560"/>
            <a:ext cx="7216200" cy="4091400"/>
          </a:xfrm>
          <a:prstGeom prst="rect">
            <a:avLst/>
          </a:prstGeom>
          <a:ln w="0">
            <a:noFill/>
          </a:ln>
        </p:spPr>
      </p:pic>
      <p:sp>
        <p:nvSpPr>
          <p:cNvPr id="140" name=""/>
          <p:cNvSpPr/>
          <p:nvPr/>
        </p:nvSpPr>
        <p:spPr>
          <a:xfrm>
            <a:off x="6858000" y="457200"/>
            <a:ext cx="2971440" cy="8578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Ziet er zeer fancy uit maar gaan ze nooit zien tijdens deze intro </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Node</a:t>
            </a:r>
            <a:endParaRPr b="0" lang="en-US" sz="4400" spc="-1" strike="noStrike">
              <a:latin typeface="Arial"/>
            </a:endParaRPr>
          </a:p>
        </p:txBody>
      </p:sp>
      <p:sp>
        <p:nvSpPr>
          <p:cNvPr id="142"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43" name="Picture 2" descr="ᐅ Snelbouw bakstenen 29x14x19 online kopen | Bouwdepot.be"/>
          <p:cNvPicPr/>
          <p:nvPr/>
        </p:nvPicPr>
        <p:blipFill>
          <a:blip r:embed="rId1"/>
          <a:srcRect l="0" t="14349" r="0" b="0"/>
          <a:stretch/>
        </p:blipFill>
        <p:spPr>
          <a:xfrm>
            <a:off x="3476520" y="2005920"/>
            <a:ext cx="5238000" cy="448632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Scene tree</a:t>
            </a:r>
            <a:endParaRPr b="0" lang="en-US" sz="4400" spc="-1" strike="noStrike">
              <a:latin typeface="Arial"/>
            </a:endParaRPr>
          </a:p>
        </p:txBody>
      </p:sp>
      <p:sp>
        <p:nvSpPr>
          <p:cNvPr id="145"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46" name="Picture 2" descr="Bomencharter - ook jouw boom telt mee! - Boortmeerbeek"/>
          <p:cNvPicPr/>
          <p:nvPr/>
        </p:nvPicPr>
        <p:blipFill>
          <a:blip r:embed="rId1"/>
          <a:stretch/>
        </p:blipFill>
        <p:spPr>
          <a:xfrm>
            <a:off x="3844800" y="2176200"/>
            <a:ext cx="4501440" cy="486648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Signals</a:t>
            </a:r>
            <a:endParaRPr b="0" lang="en-US" sz="4400" spc="-1" strike="noStrike">
              <a:latin typeface="Arial"/>
            </a:endParaRPr>
          </a:p>
        </p:txBody>
      </p:sp>
      <p:pic>
        <p:nvPicPr>
          <p:cNvPr id="148" name="Picture 2" descr="What is the difference between continuous and discrete signal"/>
          <p:cNvPicPr/>
          <p:nvPr/>
        </p:nvPicPr>
        <p:blipFill>
          <a:blip r:embed="rId1"/>
          <a:stretch/>
        </p:blipFill>
        <p:spPr>
          <a:xfrm>
            <a:off x="1789920" y="1690560"/>
            <a:ext cx="8611560" cy="5166720"/>
          </a:xfrm>
          <a:prstGeom prst="rect">
            <a:avLst/>
          </a:prstGeom>
          <a:ln w="0">
            <a:noFill/>
          </a:ln>
        </p:spPr>
      </p:pic>
      <p:pic>
        <p:nvPicPr>
          <p:cNvPr id="149" name="Picture 6" descr="Flappy Bird, but its on Scratch by LennoxDerWutz"/>
          <p:cNvPicPr/>
          <p:nvPr/>
        </p:nvPicPr>
        <p:blipFill>
          <a:blip r:embed="rId2"/>
          <a:stretch/>
        </p:blipFill>
        <p:spPr>
          <a:xfrm>
            <a:off x="-124920" y="1690560"/>
            <a:ext cx="3828960" cy="2124720"/>
          </a:xfrm>
          <a:prstGeom prst="rect">
            <a:avLst/>
          </a:prstGeom>
          <a:ln w="0">
            <a:noFill/>
          </a:ln>
        </p:spPr>
      </p:pic>
      <p:pic>
        <p:nvPicPr>
          <p:cNvPr id="150" name="Picture 10" descr="Java Game Programming Tutorial - Flappy Bird Redux : 12 Steps -  Instructables"/>
          <p:cNvPicPr/>
          <p:nvPr/>
        </p:nvPicPr>
        <p:blipFill>
          <a:blip r:embed="rId3"/>
          <a:stretch/>
        </p:blipFill>
        <p:spPr>
          <a:xfrm>
            <a:off x="9713880" y="2273760"/>
            <a:ext cx="1783800" cy="6857280"/>
          </a:xfrm>
          <a:prstGeom prst="rect">
            <a:avLst/>
          </a:prstGeom>
          <a:ln w="0">
            <a:noFill/>
          </a:ln>
        </p:spPr>
      </p:pic>
      <p:sp>
        <p:nvSpPr>
          <p:cNvPr id="151" name="Rechthoek 3"/>
          <p:cNvSpPr/>
          <p:nvPr/>
        </p:nvSpPr>
        <p:spPr>
          <a:xfrm>
            <a:off x="10021320" y="3101400"/>
            <a:ext cx="703440" cy="4521960"/>
          </a:xfrm>
          <a:prstGeom prst="rect">
            <a:avLst/>
          </a:prstGeom>
          <a:solidFill>
            <a:srgbClr val="00b805"/>
          </a:solidFill>
          <a:ln>
            <a:noFill/>
          </a:ln>
        </p:spPr>
        <p:style>
          <a:lnRef idx="2">
            <a:schemeClr val="accent1">
              <a:shade val="15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53"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54" name="Picture 2" descr="Difference Between Comprehensive And Collision Coverage - 2024"/>
          <p:cNvPicPr/>
          <p:nvPr/>
        </p:nvPicPr>
        <p:blipFill>
          <a:blip r:embed="rId1"/>
          <a:stretch/>
        </p:blipFill>
        <p:spPr>
          <a:xfrm>
            <a:off x="1159560" y="365040"/>
            <a:ext cx="4167720" cy="3125520"/>
          </a:xfrm>
          <a:prstGeom prst="rect">
            <a:avLst/>
          </a:prstGeom>
          <a:ln w="0">
            <a:noFill/>
          </a:ln>
        </p:spPr>
      </p:pic>
      <p:pic>
        <p:nvPicPr>
          <p:cNvPr id="155" name="Picture 4" descr="Canon EOS R10-camera - Canon België"/>
          <p:cNvPicPr/>
          <p:nvPr/>
        </p:nvPicPr>
        <p:blipFill>
          <a:blip r:embed="rId2"/>
          <a:stretch/>
        </p:blipFill>
        <p:spPr>
          <a:xfrm>
            <a:off x="7185600" y="0"/>
            <a:ext cx="3958920" cy="3958920"/>
          </a:xfrm>
          <a:prstGeom prst="rect">
            <a:avLst/>
          </a:prstGeom>
          <a:ln w="0">
            <a:noFill/>
          </a:ln>
        </p:spPr>
      </p:pic>
      <p:pic>
        <p:nvPicPr>
          <p:cNvPr id="156" name="Picture 6" descr="Game Code School - Coding Android sprite sheet animations"/>
          <p:cNvPicPr/>
          <p:nvPr/>
        </p:nvPicPr>
        <p:blipFill>
          <a:blip r:embed="rId3"/>
          <a:stretch/>
        </p:blipFill>
        <p:spPr>
          <a:xfrm>
            <a:off x="6273000" y="4094640"/>
            <a:ext cx="6095160" cy="2113920"/>
          </a:xfrm>
          <a:prstGeom prst="rect">
            <a:avLst/>
          </a:prstGeom>
          <a:ln w="0">
            <a:noFill/>
          </a:ln>
        </p:spPr>
      </p:pic>
      <p:pic>
        <p:nvPicPr>
          <p:cNvPr id="157" name="Picture 8" descr="其他解析度：206 × 240 像素- Minecraft Sheep PNG Image | Transparent PNG Free  Download on SeekPNG"/>
          <p:cNvPicPr/>
          <p:nvPr/>
        </p:nvPicPr>
        <p:blipFill>
          <a:blip r:embed="rId4"/>
          <a:stretch/>
        </p:blipFill>
        <p:spPr>
          <a:xfrm>
            <a:off x="1480680" y="3138480"/>
            <a:ext cx="2980800" cy="3718800"/>
          </a:xfrm>
          <a:prstGeom prst="rect">
            <a:avLst/>
          </a:prstGeom>
          <a:ln w="0">
            <a:noFill/>
          </a:ln>
        </p:spPr>
      </p:pic>
      <p:sp>
        <p:nvSpPr>
          <p:cNvPr id="158" name=""/>
          <p:cNvSpPr/>
          <p:nvPr/>
        </p:nvSpPr>
        <p:spPr>
          <a:xfrm>
            <a:off x="4461840" y="3200400"/>
            <a:ext cx="2742840" cy="136980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Probeer zo veel mogelijk vergelijkingen te doen met het project dat ze gaan maken</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1523880" y="1122480"/>
            <a:ext cx="9143280" cy="2386800"/>
          </a:xfrm>
          <a:prstGeom prst="rect">
            <a:avLst/>
          </a:prstGeom>
          <a:noFill/>
          <a:ln w="0">
            <a:noFill/>
          </a:ln>
        </p:spPr>
        <p:txBody>
          <a:bodyPr lIns="0" rIns="0" tIns="0" bIns="0" anchor="b">
            <a:noAutofit/>
          </a:bodyPr>
          <a:p>
            <a:pPr algn="ctr">
              <a:lnSpc>
                <a:spcPct val="90000"/>
              </a:lnSpc>
              <a:buNone/>
            </a:pPr>
            <a:r>
              <a:rPr b="0" lang="nl-BE" sz="6000" spc="-1" strike="noStrike">
                <a:solidFill>
                  <a:srgbClr val="000000"/>
                </a:solidFill>
                <a:latin typeface="Aptos Display"/>
              </a:rPr>
              <a:t>editor</a:t>
            </a:r>
            <a:endParaRPr b="0" lang="en-US" sz="6000" spc="-1" strike="noStrike">
              <a:latin typeface="Arial"/>
            </a:endParaRPr>
          </a:p>
        </p:txBody>
      </p:sp>
      <p:sp>
        <p:nvSpPr>
          <p:cNvPr id="160" name="PlaceHolder 2"/>
          <p:cNvSpPr>
            <a:spLocks noGrp="1"/>
          </p:cNvSpPr>
          <p:nvPr>
            <p:ph type="subTitle"/>
          </p:nvPr>
        </p:nvSpPr>
        <p:spPr>
          <a:xfrm>
            <a:off x="1523880" y="3602160"/>
            <a:ext cx="9143280" cy="1654920"/>
          </a:xfrm>
          <a:prstGeom prst="rect">
            <a:avLst/>
          </a:prstGeom>
          <a:noFill/>
          <a:ln w="0">
            <a:noFill/>
          </a:ln>
        </p:spPr>
        <p:txBody>
          <a:bodyPr lIns="0" rIns="0" tIns="0" bIns="0" anchor="t">
            <a:noAutofit/>
          </a:bodyPr>
          <a:p>
            <a:pPr algn="ctr">
              <a:buNone/>
            </a:pP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nSpc>
                <a:spcPct val="90000"/>
              </a:lnSpc>
              <a:buNone/>
            </a:pPr>
            <a:r>
              <a:rPr b="0" lang="nl-BE" sz="4400" spc="-1" strike="noStrike">
                <a:solidFill>
                  <a:srgbClr val="000000"/>
                </a:solidFill>
                <a:latin typeface="Aptos Display"/>
              </a:rPr>
              <a:t>Project manager</a:t>
            </a:r>
            <a:endParaRPr b="0" lang="en-US" sz="4400" spc="-1" strike="noStrike">
              <a:latin typeface="Arial"/>
            </a:endParaRPr>
          </a:p>
        </p:txBody>
      </p:sp>
      <p:sp>
        <p:nvSpPr>
          <p:cNvPr id="162" name="PlaceHolder 2"/>
          <p:cNvSpPr>
            <a:spLocks noGrp="1"/>
          </p:cNvSpPr>
          <p:nvPr>
            <p:ph/>
          </p:nvPr>
        </p:nvSpPr>
        <p:spPr>
          <a:xfrm>
            <a:off x="838080" y="1825560"/>
            <a:ext cx="10514880" cy="4350600"/>
          </a:xfrm>
          <a:prstGeom prst="rect">
            <a:avLst/>
          </a:prstGeom>
          <a:noFill/>
          <a:ln w="0">
            <a:noFill/>
          </a:ln>
        </p:spPr>
        <p:txBody>
          <a:bodyPr numCol="1" spcCol="0" lIns="90000" rIns="90000" tIns="45000" bIns="45000" anchor="t">
            <a:noAutofit/>
          </a:bodyPr>
          <a:p>
            <a:endParaRPr b="0" lang="en-US" sz="3200" spc="-1" strike="noStrike">
              <a:latin typeface="Arial"/>
            </a:endParaRPr>
          </a:p>
        </p:txBody>
      </p:sp>
      <p:sp>
        <p:nvSpPr>
          <p:cNvPr id="163" name="AutoShape 4"/>
          <p:cNvSpPr/>
          <p:nvPr/>
        </p:nvSpPr>
        <p:spPr>
          <a:xfrm>
            <a:off x="5943600" y="3276720"/>
            <a:ext cx="304200" cy="304200"/>
          </a:xfrm>
          <a:prstGeom prst="rect">
            <a:avLst/>
          </a:prstGeom>
          <a:noFill/>
          <a:ln w="0">
            <a:noFill/>
          </a:ln>
        </p:spPr>
        <p:style>
          <a:lnRef idx="0"/>
          <a:fillRef idx="0"/>
          <a:effectRef idx="0"/>
          <a:fontRef idx="minor"/>
        </p:style>
      </p:sp>
      <p:pic>
        <p:nvPicPr>
          <p:cNvPr id="164" name="Afbeelding 6" descr=""/>
          <p:cNvPicPr/>
          <p:nvPr/>
        </p:nvPicPr>
        <p:blipFill>
          <a:blip r:embed="rId1"/>
          <a:stretch/>
        </p:blipFill>
        <p:spPr>
          <a:xfrm>
            <a:off x="1837440" y="1814760"/>
            <a:ext cx="8516160" cy="5042520"/>
          </a:xfrm>
          <a:prstGeom prst="rect">
            <a:avLst/>
          </a:prstGeom>
          <a:ln w="0">
            <a:noFill/>
          </a:ln>
        </p:spPr>
      </p:pic>
      <p:sp>
        <p:nvSpPr>
          <p:cNvPr id="165" name=""/>
          <p:cNvSpPr/>
          <p:nvPr/>
        </p:nvSpPr>
        <p:spPr>
          <a:xfrm>
            <a:off x="7086600" y="1117080"/>
            <a:ext cx="3351960" cy="16257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c9211e"/>
                </a:solidFill>
                <a:latin typeface="Arial"/>
              </a:rPr>
              <a:t>Moogt hier zeer snel overgaan. Is zeer vanzelfsprekende menu</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67"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68" name="Afbeelding 4" descr=""/>
          <p:cNvPicPr/>
          <p:nvPr/>
        </p:nvPicPr>
        <p:blipFill>
          <a:blip r:embed="rId1"/>
          <a:stretch/>
        </p:blipFill>
        <p:spPr>
          <a:xfrm>
            <a:off x="539280" y="239760"/>
            <a:ext cx="11303640" cy="6377760"/>
          </a:xfrm>
          <a:prstGeom prst="rect">
            <a:avLst/>
          </a:prstGeom>
          <a:ln w="0">
            <a:noFill/>
          </a:ln>
        </p:spPr>
      </p:pic>
      <p:sp>
        <p:nvSpPr>
          <p:cNvPr id="169" name="Rechthoek 5"/>
          <p:cNvSpPr/>
          <p:nvPr/>
        </p:nvSpPr>
        <p:spPr>
          <a:xfrm>
            <a:off x="539280" y="239760"/>
            <a:ext cx="11303640" cy="44064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71"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72" name="Afbeelding 4" descr=""/>
          <p:cNvPicPr/>
          <p:nvPr/>
        </p:nvPicPr>
        <p:blipFill>
          <a:blip r:embed="rId1"/>
          <a:stretch/>
        </p:blipFill>
        <p:spPr>
          <a:xfrm>
            <a:off x="170280" y="3291840"/>
            <a:ext cx="11850480" cy="53532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74"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75" name="Afbeelding 4" descr=""/>
          <p:cNvPicPr/>
          <p:nvPr/>
        </p:nvPicPr>
        <p:blipFill>
          <a:blip r:embed="rId1"/>
          <a:stretch/>
        </p:blipFill>
        <p:spPr>
          <a:xfrm>
            <a:off x="539280" y="239760"/>
            <a:ext cx="11303640" cy="6377760"/>
          </a:xfrm>
          <a:prstGeom prst="rect">
            <a:avLst/>
          </a:prstGeom>
          <a:ln w="0">
            <a:noFill/>
          </a:ln>
        </p:spPr>
      </p:pic>
      <p:sp>
        <p:nvSpPr>
          <p:cNvPr id="176" name="Rechthoek 3"/>
          <p:cNvSpPr/>
          <p:nvPr/>
        </p:nvSpPr>
        <p:spPr>
          <a:xfrm>
            <a:off x="2224080" y="865080"/>
            <a:ext cx="7611120" cy="38232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78"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79" name="Afbeelding 4" descr=""/>
          <p:cNvPicPr/>
          <p:nvPr/>
        </p:nvPicPr>
        <p:blipFill>
          <a:blip r:embed="rId1"/>
          <a:stretch/>
        </p:blipFill>
        <p:spPr>
          <a:xfrm>
            <a:off x="843480" y="1825560"/>
            <a:ext cx="10509480" cy="633960"/>
          </a:xfrm>
          <a:prstGeom prst="rect">
            <a:avLst/>
          </a:prstGeom>
          <a:ln w="0">
            <a:noFill/>
          </a:ln>
        </p:spPr>
      </p:pic>
      <p:pic>
        <p:nvPicPr>
          <p:cNvPr id="180" name="Afbeelding 6" descr=""/>
          <p:cNvPicPr/>
          <p:nvPr/>
        </p:nvPicPr>
        <p:blipFill>
          <a:blip r:embed="rId2"/>
          <a:stretch/>
        </p:blipFill>
        <p:spPr>
          <a:xfrm>
            <a:off x="843480" y="4397400"/>
            <a:ext cx="10509480" cy="664920"/>
          </a:xfrm>
          <a:prstGeom prst="rect">
            <a:avLst/>
          </a:prstGeom>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82"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83" name="Afbeelding 4" descr=""/>
          <p:cNvPicPr/>
          <p:nvPr/>
        </p:nvPicPr>
        <p:blipFill>
          <a:blip r:embed="rId1"/>
          <a:stretch/>
        </p:blipFill>
        <p:spPr>
          <a:xfrm>
            <a:off x="539280" y="239760"/>
            <a:ext cx="11303640" cy="6377760"/>
          </a:xfrm>
          <a:prstGeom prst="rect">
            <a:avLst/>
          </a:prstGeom>
          <a:ln w="0">
            <a:noFill/>
          </a:ln>
        </p:spPr>
      </p:pic>
      <p:sp>
        <p:nvSpPr>
          <p:cNvPr id="184" name="Rechthoek 3"/>
          <p:cNvSpPr/>
          <p:nvPr/>
        </p:nvSpPr>
        <p:spPr>
          <a:xfrm>
            <a:off x="539280" y="593280"/>
            <a:ext cx="1783080" cy="31626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86"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pic>
        <p:nvPicPr>
          <p:cNvPr id="187" name="Afbeelding 4" descr=""/>
          <p:cNvPicPr/>
          <p:nvPr/>
        </p:nvPicPr>
        <p:blipFill>
          <a:blip r:embed="rId1"/>
          <a:stretch/>
        </p:blipFill>
        <p:spPr>
          <a:xfrm>
            <a:off x="4238280" y="163800"/>
            <a:ext cx="3540240" cy="6529320"/>
          </a:xfrm>
          <a:prstGeom prst="rect">
            <a:avLst/>
          </a:prstGeom>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89"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91"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93"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95"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838080" y="365040"/>
            <a:ext cx="10514880" cy="1324800"/>
          </a:xfrm>
          <a:prstGeom prst="rect">
            <a:avLst/>
          </a:prstGeom>
          <a:noFill/>
          <a:ln w="0">
            <a:noFill/>
          </a:ln>
        </p:spPr>
        <p:txBody>
          <a:bodyPr lIns="90000" rIns="90000" tIns="45000" bIns="45000" anchor="ctr">
            <a:noAutofit/>
          </a:bodyPr>
          <a:p>
            <a:pPr algn="ctr">
              <a:buNone/>
            </a:pPr>
            <a:endParaRPr b="0" lang="en-US" sz="4400" spc="-1" strike="noStrike">
              <a:latin typeface="Arial"/>
            </a:endParaRPr>
          </a:p>
        </p:txBody>
      </p:sp>
      <p:sp>
        <p:nvSpPr>
          <p:cNvPr id="197" name="PlaceHolder 2"/>
          <p:cNvSpPr>
            <a:spLocks noGrp="1"/>
          </p:cNvSpPr>
          <p:nvPr>
            <p:ph/>
          </p:nvPr>
        </p:nvSpPr>
        <p:spPr>
          <a:xfrm>
            <a:off x="838080" y="1825560"/>
            <a:ext cx="10514880" cy="4350600"/>
          </a:xfrm>
          <a:prstGeom prst="rect">
            <a:avLst/>
          </a:prstGeom>
          <a:noFill/>
          <a:ln w="0">
            <a:noFill/>
          </a:ln>
        </p:spPr>
        <p:txBody>
          <a:bodyPr lIns="90000" rIns="90000" tIns="45000" bIns="45000" anchor="t">
            <a:noAutofit/>
          </a:bodyPr>
          <a:p>
            <a:endParaRPr b="0" lang="en-US"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106</TotalTime>
  <Application>LibreOffice/7.3.7.2$Linux_X86_64 LibreOffice_project/30$Build-2</Application>
  <AppVersion>15.0000</AppVersion>
  <Words>205</Words>
  <Paragraphs>33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2024-04-17T17:49:16Z</dcterms:created>
  <dc:creator>Tybo Verslype</dc:creator>
  <dc:description/>
  <dc:language>en-US</dc:language>
  <cp:lastModifiedBy/>
  <dcterms:modified xsi:type="dcterms:W3CDTF">2024-04-17T21:49:45Z</dcterms:modified>
  <cp:revision>4</cp:revision>
  <dc:subject/>
  <dc:title>PowerPoint-presentatie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5</vt:i4>
  </property>
  <property fmtid="{D5CDD505-2E9C-101B-9397-08002B2CF9AE}" pid="3" name="PresentationFormat">
    <vt:lpwstr>Breedbeeld</vt:lpwstr>
  </property>
  <property fmtid="{D5CDD505-2E9C-101B-9397-08002B2CF9AE}" pid="4" name="Slides">
    <vt:i4>28</vt:i4>
  </property>
</Properties>
</file>