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4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nl-BE" sz="1800" b="0" strike="noStrike" spc="-1">
                <a:solidFill>
                  <a:srgbClr val="000000"/>
                </a:solidFill>
                <a:latin typeface="Aptos"/>
              </a:rPr>
              <a:t>Click to move the slide</a:t>
            </a:r>
          </a:p>
        </p:txBody>
      </p:sp>
      <p:sp>
        <p:nvSpPr>
          <p:cNvPr id="8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r>
              <a:rPr lang="en-US" sz="2000" b="0" strike="noStrike" spc="-1">
                <a:latin typeface="Arial"/>
              </a:rPr>
              <a:t>Click to edit the notes format</a:t>
            </a:r>
          </a:p>
        </p:txBody>
      </p:sp>
      <p:sp>
        <p:nvSpPr>
          <p:cNvPr id="8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r>
              <a:rPr lang="en-US" sz="1400" b="0" strike="noStrike" spc="-1">
                <a:latin typeface="Times New Roman"/>
              </a:rPr>
              <a:t>&lt;header&gt;</a:t>
            </a:r>
          </a:p>
        </p:txBody>
      </p:sp>
      <p:sp>
        <p:nvSpPr>
          <p:cNvPr id="85"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algn="r">
              <a:buNone/>
              <a:defRPr lang="en-US" sz="1400" b="0" strike="noStrike" spc="-1">
                <a:latin typeface="Times New Roman"/>
              </a:defRPr>
            </a:lvl1pPr>
          </a:lstStyle>
          <a:p>
            <a:pPr algn="r">
              <a:buNone/>
            </a:pPr>
            <a:r>
              <a:rPr lang="en-US" sz="1400" b="0" strike="noStrike" spc="-1">
                <a:latin typeface="Times New Roman"/>
              </a:rPr>
              <a:t>&lt;date/time&gt;</a:t>
            </a:r>
          </a:p>
        </p:txBody>
      </p:sp>
      <p:sp>
        <p:nvSpPr>
          <p:cNvPr id="86"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a:defRPr lang="en-US" sz="1400" b="0" strike="noStrike" spc="-1">
                <a:latin typeface="Times New Roman"/>
              </a:defRPr>
            </a:lvl1pPr>
          </a:lstStyle>
          <a:p>
            <a:r>
              <a:rPr lang="en-US" sz="1400" b="0" strike="noStrike" spc="-1">
                <a:latin typeface="Times New Roman"/>
              </a:rPr>
              <a:t>&lt;footer&gt;</a:t>
            </a:r>
          </a:p>
        </p:txBody>
      </p:sp>
      <p:sp>
        <p:nvSpPr>
          <p:cNvPr id="87"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algn="r">
              <a:buNone/>
              <a:defRPr lang="en-US" sz="1400" b="0" strike="noStrike" spc="-1">
                <a:latin typeface="Times New Roman"/>
              </a:defRPr>
            </a:lvl1pPr>
          </a:lstStyle>
          <a:p>
            <a:pPr algn="r">
              <a:buNone/>
            </a:pPr>
            <a:fld id="{E872C21C-404B-4734-B44E-F8C76D7CFE19}" type="slidenum">
              <a:rPr lang="en-US" sz="1400" b="0" strike="noStrike" spc="-1">
                <a:latin typeface="Times New Roman"/>
              </a:rPr>
              <a:t>‹nr.›</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cs.godotengine.org/en/stable/classes/class_rigidbody2d.html#class-rigidbody2d"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docs.godotengine.org/en/stable/classes/class_collisionshape2d.html#class-collisionshape2d" TargetMode="External"/><Relationship Id="rId4" Type="http://schemas.openxmlformats.org/officeDocument/2006/relationships/hyperlink" Target="https://docs.godotengine.org/en/stable/classes/class_sprite2d.html#class-sprite2d"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PlaceHolder 1"/>
          <p:cNvSpPr>
            <a:spLocks noGrp="1" noRot="1" noChangeAspect="1"/>
          </p:cNvSpPr>
          <p:nvPr>
            <p:ph type="sldImg"/>
          </p:nvPr>
        </p:nvSpPr>
        <p:spPr>
          <a:xfrm>
            <a:off x="685800" y="1143000"/>
            <a:ext cx="5486040" cy="3085920"/>
          </a:xfrm>
          <a:prstGeom prst="rect">
            <a:avLst/>
          </a:prstGeom>
          <a:ln w="0">
            <a:noFill/>
          </a:ln>
        </p:spPr>
      </p:sp>
      <p:sp>
        <p:nvSpPr>
          <p:cNvPr id="24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Kan zo groot en klein zijn als je wilt, een karakter, een wapen, een huis, een volledige level, …</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Wordt opgebouwd uit nodes en / of andere scenes</a:t>
            </a:r>
            <a:endParaRPr lang="en-US" sz="2000" b="0" strike="noStrike" spc="-1">
              <a:latin typeface="Arial"/>
            </a:endParaRPr>
          </a:p>
          <a:p>
            <a:pPr marL="216000" indent="-216000">
              <a:lnSpc>
                <a:spcPct val="100000"/>
              </a:lnSpc>
              <a:buNone/>
            </a:pPr>
            <a:endParaRPr lang="en-US" sz="2000" b="0" strike="noStrike" spc="-1">
              <a:latin typeface="Arial"/>
            </a:endParaRPr>
          </a:p>
        </p:txBody>
      </p:sp>
      <p:sp>
        <p:nvSpPr>
          <p:cNvPr id="242" name="PlaceHolder 3"/>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F661BD5F-DDD3-491A-99F7-DC2C47CCFB51}" type="slidenum">
              <a:rPr lang="nl-BE" sz="1200" b="0" strike="noStrike" spc="-1">
                <a:latin typeface="Times New Roman"/>
              </a:rPr>
              <a:t>11</a:t>
            </a:fld>
            <a:endParaRPr lang="en-US"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laceHolder 1"/>
          <p:cNvSpPr>
            <a:spLocks noGrp="1" noRot="1" noChangeAspect="1"/>
          </p:cNvSpPr>
          <p:nvPr>
            <p:ph type="sldImg"/>
          </p:nvPr>
        </p:nvSpPr>
        <p:spPr>
          <a:xfrm>
            <a:off x="685800" y="1143000"/>
            <a:ext cx="5486040" cy="3085920"/>
          </a:xfrm>
          <a:prstGeom prst="rect">
            <a:avLst/>
          </a:prstGeom>
          <a:ln w="0">
            <a:noFill/>
          </a:ln>
        </p:spPr>
      </p:sp>
      <p:sp>
        <p:nvSpPr>
          <p:cNvPr id="244"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Kleinste bouwsteen</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Wordt gebruikt om als het ware attributen toe te voegen</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Kan bestaan uit andere Nodes</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Bvb een karakter kan een node hebben voor de camera die hem volt, een node voor zijn collision box, …</a:t>
            </a:r>
            <a:endParaRPr lang="en-US" sz="2000" b="0" strike="noStrike" spc="-1">
              <a:latin typeface="Arial"/>
            </a:endParaRPr>
          </a:p>
          <a:p>
            <a:pPr marL="216000" indent="-216000">
              <a:lnSpc>
                <a:spcPct val="100000"/>
              </a:lnSpc>
              <a:buNone/>
            </a:pPr>
            <a:endParaRPr lang="en-US" sz="2000" b="0" strike="noStrike" spc="-1">
              <a:latin typeface="Arial"/>
            </a:endParaRPr>
          </a:p>
        </p:txBody>
      </p:sp>
      <p:sp>
        <p:nvSpPr>
          <p:cNvPr id="245"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69137DC8-8FB7-4F25-9909-AE262AAAFDD9}" type="slidenum">
              <a:rPr lang="nl-BE" sz="1200" b="0" strike="noStrike" spc="-1">
                <a:latin typeface="Times New Roman"/>
              </a:rPr>
              <a:t>12</a:t>
            </a:fld>
            <a:endParaRPr lang="en-US" sz="1200" b="0" strike="noStrike" spc="-1">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PlaceHolder 1"/>
          <p:cNvSpPr>
            <a:spLocks noGrp="1" noRot="1" noChangeAspect="1"/>
          </p:cNvSpPr>
          <p:nvPr>
            <p:ph type="sldImg"/>
          </p:nvPr>
        </p:nvSpPr>
        <p:spPr>
          <a:xfrm>
            <a:off x="685800" y="1143000"/>
            <a:ext cx="5486040" cy="3085920"/>
          </a:xfrm>
          <a:prstGeom prst="rect">
            <a:avLst/>
          </a:prstGeom>
          <a:ln w="0">
            <a:noFill/>
          </a:ln>
        </p:spPr>
      </p:sp>
      <p:sp>
        <p:nvSpPr>
          <p:cNvPr id="24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Als je de vorige 2 dingen combined kom je uit op een scene tree.</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Bestaat uit scenes</a:t>
            </a:r>
            <a:endParaRPr lang="en-US" sz="2000" b="0" strike="noStrike" spc="-1">
              <a:latin typeface="Arial"/>
            </a:endParaRPr>
          </a:p>
          <a:p>
            <a:pPr marL="743040" lvl="1" indent="-285840">
              <a:lnSpc>
                <a:spcPct val="100000"/>
              </a:lnSpc>
              <a:buClr>
                <a:srgbClr val="EDEDED"/>
              </a:buClr>
              <a:buFont typeface="Arial"/>
              <a:buChar char="•"/>
            </a:pPr>
            <a:r>
              <a:rPr lang="nl-NL" sz="2000" b="0" strike="noStrike" spc="-1">
                <a:solidFill>
                  <a:srgbClr val="EDEDED"/>
                </a:solidFill>
                <a:highlight>
                  <a:srgbClr val="333333"/>
                </a:highlight>
                <a:latin typeface="-apple-system"/>
              </a:rPr>
              <a:t>Die bestaan uit nodes</a:t>
            </a:r>
            <a:endParaRPr lang="en-US" sz="2000" b="0" strike="noStrike" spc="-1">
              <a:latin typeface="Arial"/>
            </a:endParaRPr>
          </a:p>
          <a:p>
            <a:pPr>
              <a:lnSpc>
                <a:spcPct val="100000"/>
              </a:lnSpc>
              <a:buNone/>
            </a:pPr>
            <a:endParaRPr lang="en-US" sz="2000" b="0" strike="noStrike" spc="-1">
              <a:latin typeface="Arial"/>
            </a:endParaRPr>
          </a:p>
        </p:txBody>
      </p:sp>
      <p:sp>
        <p:nvSpPr>
          <p:cNvPr id="248" name="PlaceHolder 3"/>
          <p:cNvSpPr>
            <a:spLocks noGrp="1"/>
          </p:cNvSpPr>
          <p:nvPr>
            <p:ph type="sldNum" idx="12"/>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5B172DC4-4E46-4CC1-AE18-AACD98329D91}" type="slidenum">
              <a:rPr lang="nl-BE" sz="1200" b="0" strike="noStrike" spc="-1">
                <a:latin typeface="Times New Roman"/>
              </a:rPr>
              <a:t>13</a:t>
            </a:fld>
            <a:endParaRPr lang="en-US" sz="1200" b="0" strike="noStrike" spc="-1">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noRot="1" noChangeAspect="1"/>
          </p:cNvSpPr>
          <p:nvPr>
            <p:ph type="sldImg"/>
          </p:nvPr>
        </p:nvSpPr>
        <p:spPr>
          <a:xfrm>
            <a:off x="685800" y="1143000"/>
            <a:ext cx="5486040" cy="3085920"/>
          </a:xfrm>
          <a:prstGeom prst="rect">
            <a:avLst/>
          </a:prstGeom>
          <a:ln w="0">
            <a:noFill/>
          </a:ln>
        </p:spPr>
      </p:sp>
      <p:sp>
        <p:nvSpPr>
          <p:cNvPr id="250"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Je nodes zitten dus hierarchisch op een andere plek.</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Om makkelijk ze te laten communiceren maak je gebruik van signals.</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Zo kan voorbeeld een node van de UI luisteren naar wanneer de collision Node van een karakter contact maakt met een andere collision Node.</a:t>
            </a:r>
            <a:endParaRPr lang="en-US" sz="2000" b="0" strike="noStrike" spc="-1">
              <a:latin typeface="Arial"/>
            </a:endParaRPr>
          </a:p>
          <a:p>
            <a:pPr marL="216000" indent="-216000">
              <a:lnSpc>
                <a:spcPct val="100000"/>
              </a:lnSpc>
              <a:buClr>
                <a:srgbClr val="EDEDED"/>
              </a:buClr>
              <a:buFont typeface="Arial"/>
              <a:buChar char="•"/>
            </a:pPr>
            <a:r>
              <a:rPr lang="nl-NL" sz="2000" b="0" strike="noStrike" spc="-1">
                <a:solidFill>
                  <a:srgbClr val="EDEDED"/>
                </a:solidFill>
                <a:highlight>
                  <a:srgbClr val="333333"/>
                </a:highlight>
                <a:latin typeface="-apple-system"/>
              </a:rPr>
              <a:t>Dit kan explicit in de code aan de hand van de keyword signals. Maar kan ook door een functie te verbinden met een node zijn signal (meer uitleg daarover later)</a:t>
            </a:r>
            <a:endParaRPr lang="en-US" sz="2000" b="0" strike="noStrike" spc="-1">
              <a:latin typeface="Arial"/>
            </a:endParaRPr>
          </a:p>
          <a:p>
            <a:pPr marL="216000" indent="-216000">
              <a:lnSpc>
                <a:spcPct val="100000"/>
              </a:lnSpc>
              <a:buNone/>
            </a:pPr>
            <a:endParaRPr lang="en-US" sz="2000" b="0" strike="noStrike" spc="-1">
              <a:latin typeface="Arial"/>
            </a:endParaRPr>
          </a:p>
        </p:txBody>
      </p:sp>
      <p:sp>
        <p:nvSpPr>
          <p:cNvPr id="251"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64939F0A-019F-4606-8F33-3D19DC8E425D}" type="slidenum">
              <a:rPr lang="nl-BE" sz="1200" b="0" strike="noStrike" spc="-1">
                <a:latin typeface="Times New Roman"/>
              </a:rPr>
              <a:t>14</a:t>
            </a:fld>
            <a:endParaRPr lang="en-US" sz="1200" b="0" strike="noStrike" spc="-1">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PlaceHolder 1"/>
          <p:cNvSpPr>
            <a:spLocks noGrp="1" noRot="1" noChangeAspect="1"/>
          </p:cNvSpPr>
          <p:nvPr>
            <p:ph type="sldImg"/>
          </p:nvPr>
        </p:nvSpPr>
        <p:spPr>
          <a:xfrm>
            <a:off x="685800" y="1143000"/>
            <a:ext cx="5486040" cy="3085920"/>
          </a:xfrm>
          <a:prstGeom prst="rect">
            <a:avLst/>
          </a:prstGeom>
          <a:ln w="0">
            <a:noFill/>
          </a:ln>
        </p:spPr>
      </p:sp>
      <p:sp>
        <p:nvSpPr>
          <p:cNvPr id="25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nl-BE" sz="2000" b="0" strike="noStrike" spc="-1">
                <a:latin typeface="Arial"/>
              </a:rPr>
              <a:t>Collision    Camera</a:t>
            </a:r>
            <a:endParaRPr lang="en-US" sz="2000" b="0" strike="noStrike" spc="-1">
              <a:latin typeface="Arial"/>
            </a:endParaRPr>
          </a:p>
          <a:p>
            <a:pPr marL="216000" indent="-216000">
              <a:lnSpc>
                <a:spcPct val="100000"/>
              </a:lnSpc>
              <a:buNone/>
            </a:pPr>
            <a:r>
              <a:rPr lang="nl-BE" sz="2000" b="0" strike="noStrike" spc="-1">
                <a:latin typeface="Arial"/>
              </a:rPr>
              <a:t>Sprite        Animatie</a:t>
            </a:r>
            <a:endParaRPr lang="en-US" sz="2000" b="0" strike="noStrike" spc="-1">
              <a:latin typeface="Arial"/>
            </a:endParaRPr>
          </a:p>
        </p:txBody>
      </p:sp>
      <p:sp>
        <p:nvSpPr>
          <p:cNvPr id="254"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0A81475C-6312-4BDF-A736-83D18A772605}" type="slidenum">
              <a:rPr lang="nl-BE" sz="1200" b="0" strike="noStrike" spc="-1">
                <a:latin typeface="Times New Roman"/>
              </a:rPr>
              <a:t>15</a:t>
            </a:fld>
            <a:endParaRPr lang="en-US" sz="1200" b="0" strike="noStrike" spc="-1">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PlaceHolder 1"/>
          <p:cNvSpPr>
            <a:spLocks noGrp="1" noRot="1" noChangeAspect="1"/>
          </p:cNvSpPr>
          <p:nvPr>
            <p:ph type="sldImg"/>
          </p:nvPr>
        </p:nvSpPr>
        <p:spPr>
          <a:xfrm>
            <a:off x="685800" y="1143000"/>
            <a:ext cx="5486040" cy="3085920"/>
          </a:xfrm>
          <a:prstGeom prst="rect">
            <a:avLst/>
          </a:prstGeom>
          <a:ln w="0">
            <a:noFill/>
          </a:ln>
        </p:spPr>
      </p:sp>
      <p:sp>
        <p:nvSpPr>
          <p:cNvPr id="256"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nl-BE" sz="2000" b="0" strike="noStrike" spc="-1">
                <a:solidFill>
                  <a:srgbClr val="000000"/>
                </a:solidFill>
                <a:highlight>
                  <a:srgbClr val="2E3236"/>
                </a:highlight>
                <a:latin typeface="system-ui"/>
                <a:hlinkClick r:id="rId3"/>
              </a:rPr>
              <a:t>RigidBody2D</a:t>
            </a:r>
            <a:endParaRPr lang="en-US" sz="2000" b="0" strike="noStrike" spc="-1">
              <a:latin typeface="Arial"/>
            </a:endParaRPr>
          </a:p>
          <a:p>
            <a:pPr marL="216000" indent="-216000">
              <a:lnSpc>
                <a:spcPct val="100000"/>
              </a:lnSpc>
              <a:buNone/>
            </a:pPr>
            <a:r>
              <a:rPr lang="nl-BE" sz="2000" b="0" strike="noStrike" spc="-1">
                <a:highlight>
                  <a:srgbClr val="2E3236"/>
                </a:highlight>
                <a:latin typeface="system-ui"/>
              </a:rPr>
              <a:t> - </a:t>
            </a:r>
            <a:r>
              <a:rPr lang="nl-BE" sz="2000" b="0" strike="noStrike" spc="-1">
                <a:solidFill>
                  <a:srgbClr val="000000"/>
                </a:solidFill>
                <a:highlight>
                  <a:srgbClr val="2E3236"/>
                </a:highlight>
                <a:latin typeface="system-ui"/>
                <a:hlinkClick r:id="rId4"/>
              </a:rPr>
              <a:t>Sprite2D</a:t>
            </a:r>
            <a:endParaRPr lang="en-US" sz="2000" b="0" strike="noStrike" spc="-1">
              <a:latin typeface="Arial"/>
            </a:endParaRPr>
          </a:p>
          <a:p>
            <a:pPr marL="216000" indent="-216000">
              <a:lnSpc>
                <a:spcPct val="100000"/>
              </a:lnSpc>
              <a:buNone/>
            </a:pPr>
            <a:r>
              <a:rPr lang="nl-BE" sz="2000" b="0" strike="noStrike" spc="-1">
                <a:highlight>
                  <a:srgbClr val="2E3236"/>
                </a:highlight>
                <a:latin typeface="system-ui"/>
              </a:rPr>
              <a:t> - </a:t>
            </a:r>
            <a:r>
              <a:rPr lang="nl-BE" sz="2000" b="0" strike="noStrike" spc="-1">
                <a:solidFill>
                  <a:srgbClr val="000000"/>
                </a:solidFill>
                <a:highlight>
                  <a:srgbClr val="2E3236"/>
                </a:highlight>
                <a:latin typeface="system-ui"/>
                <a:hlinkClick r:id="rId5"/>
              </a:rPr>
              <a:t>CollisionShape2D</a:t>
            </a:r>
            <a:endParaRPr lang="en-US" sz="2000" b="0" strike="noStrike" spc="-1">
              <a:latin typeface="Arial"/>
            </a:endParaRPr>
          </a:p>
          <a:p>
            <a:pPr marL="216000" indent="-216000">
              <a:lnSpc>
                <a:spcPct val="100000"/>
              </a:lnSpc>
              <a:buNone/>
            </a:pPr>
            <a:endParaRPr lang="en-US" sz="2000" b="0" strike="noStrike" spc="-1">
              <a:latin typeface="Arial"/>
            </a:endParaRPr>
          </a:p>
        </p:txBody>
      </p:sp>
      <p:sp>
        <p:nvSpPr>
          <p:cNvPr id="257" name="PlaceHolder 3"/>
          <p:cNvSpPr>
            <a:spLocks noGrp="1"/>
          </p:cNvSpPr>
          <p:nvPr>
            <p:ph type="sldNum" idx="15"/>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3CEA9A8C-7DAD-4F24-9A21-48AA52EC97E6}" type="slidenum">
              <a:rPr lang="nl-BE" sz="1200" b="0" strike="noStrike" spc="-1">
                <a:latin typeface="Times New Roman"/>
              </a:rPr>
              <a:t>26</a:t>
            </a:fld>
            <a:endParaRPr lang="en-US" sz="1200" b="0" strike="noStrike" spc="-1">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PlaceHolder 1"/>
          <p:cNvSpPr>
            <a:spLocks noGrp="1" noRot="1" noChangeAspect="1"/>
          </p:cNvSpPr>
          <p:nvPr>
            <p:ph type="sldImg"/>
          </p:nvPr>
        </p:nvSpPr>
        <p:spPr>
          <a:xfrm>
            <a:off x="685800" y="1143000"/>
            <a:ext cx="5486040" cy="3085920"/>
          </a:xfrm>
          <a:prstGeom prst="rect">
            <a:avLst/>
          </a:prstGeom>
          <a:ln w="0">
            <a:noFill/>
          </a:ln>
        </p:spPr>
      </p:sp>
      <p:sp>
        <p:nvSpPr>
          <p:cNvPr id="25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en-US" sz="2000" b="0" strike="noStrike" spc="-1">
                <a:highlight>
                  <a:srgbClr val="2E3236"/>
                </a:highlight>
                <a:latin typeface="system-ui"/>
              </a:rPr>
              <a:t>Every GDScript file is implicitly a class. The </a:t>
            </a:r>
            <a:r>
              <a:rPr lang="en-US" sz="2000" b="0" strike="noStrike" spc="-1">
                <a:latin typeface="system-ui"/>
              </a:rPr>
              <a:t>extends</a:t>
            </a:r>
            <a:r>
              <a:rPr lang="en-US" sz="2000" b="0" strike="noStrike" spc="-1">
                <a:highlight>
                  <a:srgbClr val="2E3236"/>
                </a:highlight>
                <a:latin typeface="system-ui"/>
              </a:rPr>
              <a:t> keyword defines the class this script inherits or extends. In this case, it's </a:t>
            </a:r>
            <a:r>
              <a:rPr lang="en-US" sz="2000" b="0" strike="noStrike" spc="-1">
                <a:latin typeface="system-ui"/>
              </a:rPr>
              <a:t>Sprite2D</a:t>
            </a:r>
            <a:r>
              <a:rPr lang="en-US" sz="2000" b="0" strike="noStrike" spc="-1">
                <a:highlight>
                  <a:srgbClr val="2E3236"/>
                </a:highlight>
                <a:latin typeface="system-ui"/>
              </a:rPr>
              <a:t>, meaning our script will get access to all the properties and functions of the Sprite2D node, including classes it extends, like </a:t>
            </a:r>
            <a:r>
              <a:rPr lang="en-US" sz="2000" b="0" strike="noStrike" spc="-1">
                <a:latin typeface="system-ui"/>
              </a:rPr>
              <a:t>Node2D</a:t>
            </a:r>
            <a:r>
              <a:rPr lang="en-US" sz="2000" b="0" strike="noStrike" spc="-1">
                <a:highlight>
                  <a:srgbClr val="2E3236"/>
                </a:highlight>
                <a:latin typeface="system-ui"/>
              </a:rPr>
              <a:t>, </a:t>
            </a:r>
            <a:r>
              <a:rPr lang="en-US" sz="2000" b="0" strike="noStrike" spc="-1">
                <a:latin typeface="system-ui"/>
              </a:rPr>
              <a:t>CanvasItem</a:t>
            </a:r>
            <a:r>
              <a:rPr lang="en-US" sz="2000" b="0" strike="noStrike" spc="-1">
                <a:highlight>
                  <a:srgbClr val="2E3236"/>
                </a:highlight>
                <a:latin typeface="system-ui"/>
              </a:rPr>
              <a:t>, and </a:t>
            </a:r>
            <a:r>
              <a:rPr lang="en-US" sz="2000" b="0" strike="noStrike" spc="-1">
                <a:latin typeface="system-ui"/>
              </a:rPr>
              <a:t>Node</a:t>
            </a:r>
            <a:r>
              <a:rPr lang="en-US" sz="2000" b="0" strike="noStrike" spc="-1">
                <a:highlight>
                  <a:srgbClr val="2E3236"/>
                </a:highlight>
                <a:latin typeface="system-ui"/>
              </a:rPr>
              <a:t>.</a:t>
            </a:r>
            <a:endParaRPr lang="en-US" sz="2000" b="0" strike="noStrike" spc="-1">
              <a:latin typeface="Arial"/>
            </a:endParaRPr>
          </a:p>
        </p:txBody>
      </p:sp>
      <p:sp>
        <p:nvSpPr>
          <p:cNvPr id="260" name="PlaceHolder 3"/>
          <p:cNvSpPr>
            <a:spLocks noGrp="1"/>
          </p:cNvSpPr>
          <p:nvPr>
            <p:ph type="sldNum" idx="16"/>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69939323-0119-4922-B6B3-BB626D9A6211}" type="slidenum">
              <a:rPr lang="nl-BE" sz="1200" b="0" strike="noStrike" spc="-1">
                <a:latin typeface="Times New Roman"/>
              </a:rPr>
              <a:t>30</a:t>
            </a:fld>
            <a:endParaRPr lang="en-US" sz="1200" b="0" strike="noStrike" spc="-1">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noRot="1" noChangeAspect="1"/>
          </p:cNvSpPr>
          <p:nvPr>
            <p:ph type="sldImg"/>
          </p:nvPr>
        </p:nvSpPr>
        <p:spPr>
          <a:xfrm>
            <a:off x="685800" y="1143000"/>
            <a:ext cx="5486040" cy="3085920"/>
          </a:xfrm>
          <a:prstGeom prst="rect">
            <a:avLst/>
          </a:prstGeom>
          <a:ln w="0">
            <a:noFill/>
          </a:ln>
        </p:spPr>
      </p:sp>
      <p:sp>
        <p:nvSpPr>
          <p:cNvPr id="26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en-US" sz="2000" b="0" strike="noStrike" spc="-1">
                <a:highlight>
                  <a:srgbClr val="2E3236"/>
                </a:highlight>
                <a:latin typeface="system-ui"/>
              </a:rPr>
              <a:t>Let's break it down. The </a:t>
            </a:r>
            <a:r>
              <a:rPr lang="en-US" sz="2000" b="0" strike="noStrike" spc="-1">
                <a:latin typeface="system-ui"/>
              </a:rPr>
              <a:t>func</a:t>
            </a:r>
            <a:r>
              <a:rPr lang="en-US" sz="2000" b="0" strike="noStrike" spc="-1">
                <a:highlight>
                  <a:srgbClr val="2E3236"/>
                </a:highlight>
                <a:latin typeface="system-ui"/>
              </a:rPr>
              <a:t> keyword defines a new function named </a:t>
            </a:r>
            <a:r>
              <a:rPr lang="en-US" sz="2000" b="0" strike="noStrike" spc="-1">
                <a:latin typeface="system-ui"/>
              </a:rPr>
              <a:t>_init</a:t>
            </a:r>
            <a:r>
              <a:rPr lang="en-US" sz="2000" b="0" strike="noStrike" spc="-1">
                <a:highlight>
                  <a:srgbClr val="2E3236"/>
                </a:highlight>
                <a:latin typeface="system-ui"/>
              </a:rPr>
              <a:t>. This is a special name for our class's constructor. The engine calls </a:t>
            </a:r>
            <a:r>
              <a:rPr lang="en-US" sz="2000" b="0" strike="noStrike" spc="-1">
                <a:latin typeface="system-ui"/>
              </a:rPr>
              <a:t>_init()</a:t>
            </a:r>
            <a:r>
              <a:rPr lang="en-US" sz="2000" b="0" strike="noStrike" spc="-1">
                <a:highlight>
                  <a:srgbClr val="2E3236"/>
                </a:highlight>
                <a:latin typeface="system-ui"/>
              </a:rPr>
              <a:t> on every object or node upon creating it in memory, if you define this function.</a:t>
            </a:r>
            <a:endParaRPr lang="en-US" sz="2000" b="0" strike="noStrike" spc="-1">
              <a:latin typeface="Arial"/>
            </a:endParaRPr>
          </a:p>
          <a:p>
            <a:pPr marL="216000" indent="-216000">
              <a:lnSpc>
                <a:spcPct val="100000"/>
              </a:lnSpc>
              <a:buNone/>
            </a:pPr>
            <a:endParaRPr lang="en-US" sz="2000" b="0" strike="noStrike" spc="-1">
              <a:latin typeface="Arial"/>
            </a:endParaRPr>
          </a:p>
          <a:p>
            <a:pPr marL="216000" indent="-216000">
              <a:lnSpc>
                <a:spcPct val="100000"/>
              </a:lnSpc>
              <a:buNone/>
            </a:pPr>
            <a:r>
              <a:rPr lang="en-US" sz="2000" b="0" strike="noStrike" spc="-1">
                <a:highlight>
                  <a:srgbClr val="2E3236"/>
                </a:highlight>
                <a:latin typeface="system-ui"/>
              </a:rPr>
              <a:t>Init en ready bijna zelfde =&gt; Meestal gewoon ready gebruiken</a:t>
            </a:r>
            <a:endParaRPr lang="en-US" sz="2000" b="0" strike="noStrike" spc="-1">
              <a:latin typeface="Arial"/>
            </a:endParaRPr>
          </a:p>
          <a:p>
            <a:pPr marL="216000" indent="-216000">
              <a:lnSpc>
                <a:spcPct val="100000"/>
              </a:lnSpc>
              <a:buNone/>
            </a:pPr>
            <a:r>
              <a:rPr lang="en-US" sz="2000" b="0" strike="noStrike" spc="-1">
                <a:highlight>
                  <a:srgbClr val="2E3236"/>
                </a:highlight>
                <a:latin typeface="system-ui"/>
              </a:rPr>
              <a:t>Init waneer object zelf gecreeerd</a:t>
            </a:r>
            <a:endParaRPr lang="en-US" sz="2000" b="0" strike="noStrike" spc="-1">
              <a:latin typeface="Arial"/>
            </a:endParaRPr>
          </a:p>
          <a:p>
            <a:pPr marL="216000" indent="-216000">
              <a:lnSpc>
                <a:spcPct val="100000"/>
              </a:lnSpc>
              <a:buNone/>
            </a:pPr>
            <a:r>
              <a:rPr lang="en-US" sz="2000" b="0" strike="noStrike" spc="-1">
                <a:highlight>
                  <a:srgbClr val="2E3236"/>
                </a:highlight>
                <a:latin typeface="system-ui"/>
              </a:rPr>
              <a:t>Ready waneer hij en al zen kinderen klaar zijn om getoond te worden</a:t>
            </a:r>
            <a:endParaRPr lang="en-US" sz="2000" b="0" strike="noStrike" spc="-1">
              <a:latin typeface="Arial"/>
            </a:endParaRPr>
          </a:p>
        </p:txBody>
      </p:sp>
      <p:sp>
        <p:nvSpPr>
          <p:cNvPr id="263" name="PlaceHolder 3"/>
          <p:cNvSpPr>
            <a:spLocks noGrp="1"/>
          </p:cNvSpPr>
          <p:nvPr>
            <p:ph type="sldNum" idx="17"/>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210DBA79-0DB7-472E-85DA-261512A7EC62}" type="slidenum">
              <a:rPr lang="nl-BE" sz="1200" b="0" strike="noStrike" spc="-1">
                <a:latin typeface="Times New Roman"/>
              </a:rPr>
              <a:t>31</a:t>
            </a:fld>
            <a:endParaRPr lang="en-US" sz="1200" b="0" strike="noStrike" spc="-1">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noRot="1" noChangeAspect="1"/>
          </p:cNvSpPr>
          <p:nvPr>
            <p:ph type="sldImg"/>
          </p:nvPr>
        </p:nvSpPr>
        <p:spPr>
          <a:xfrm>
            <a:off x="685800" y="1143000"/>
            <a:ext cx="5486040" cy="3085920"/>
          </a:xfrm>
          <a:prstGeom prst="rect">
            <a:avLst/>
          </a:prstGeom>
          <a:ln w="0">
            <a:noFill/>
          </a:ln>
        </p:spPr>
      </p:sp>
      <p:sp>
        <p:nvSpPr>
          <p:cNvPr id="26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nl-BE" sz="2000" b="0" strike="noStrike" spc="-1">
                <a:latin typeface="Arial"/>
              </a:rPr>
              <a:t>Process called every frame</a:t>
            </a:r>
            <a:endParaRPr lang="en-US" sz="2000" b="0" strike="noStrike" spc="-1">
              <a:latin typeface="Arial"/>
            </a:endParaRPr>
          </a:p>
        </p:txBody>
      </p:sp>
      <p:sp>
        <p:nvSpPr>
          <p:cNvPr id="266" name="PlaceHolder 3"/>
          <p:cNvSpPr>
            <a:spLocks noGrp="1"/>
          </p:cNvSpPr>
          <p:nvPr>
            <p:ph type="sldNum" idx="18"/>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0B91FA5A-293D-4BB1-8CD2-8B68DB2AE792}" type="slidenum">
              <a:rPr lang="nl-BE" sz="1200" b="0" strike="noStrike" spc="-1">
                <a:latin typeface="Times New Roman"/>
              </a:rPr>
              <a:t>32</a:t>
            </a:fld>
            <a:endParaRPr lang="en-US" sz="1200" b="0" strike="noStrike" spc="-1">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noRot="1" noChangeAspect="1"/>
          </p:cNvSpPr>
          <p:nvPr>
            <p:ph type="sldImg"/>
          </p:nvPr>
        </p:nvSpPr>
        <p:spPr>
          <a:xfrm>
            <a:off x="685800" y="1143000"/>
            <a:ext cx="5486040" cy="3085920"/>
          </a:xfrm>
          <a:prstGeom prst="rect">
            <a:avLst/>
          </a:prstGeom>
          <a:ln w="0">
            <a:noFill/>
          </a:ln>
        </p:spPr>
      </p:sp>
      <p:sp>
        <p:nvSpPr>
          <p:cNvPr id="26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nl-BE" sz="2000" b="0" strike="noStrike" spc="-1">
                <a:latin typeface="Arial"/>
              </a:rPr>
              <a:t>.tscn:</a:t>
            </a:r>
            <a:endParaRPr lang="en-US" sz="2000" b="0" strike="noStrike" spc="-1">
              <a:latin typeface="Arial"/>
            </a:endParaRPr>
          </a:p>
          <a:p>
            <a:pPr marL="171360" indent="-171360">
              <a:lnSpc>
                <a:spcPct val="100000"/>
              </a:lnSpc>
              <a:buClr>
                <a:srgbClr val="000000"/>
              </a:buClr>
              <a:buFont typeface="StarSymbol"/>
              <a:buChar char="-"/>
            </a:pPr>
            <a:r>
              <a:rPr lang="nl-BE" sz="2000" b="0" strike="noStrike" spc="-1">
                <a:highlight>
                  <a:srgbClr val="2E3236"/>
                </a:highlight>
                <a:latin typeface="system-ui"/>
              </a:rPr>
              <a:t>Packed Scenes</a:t>
            </a:r>
            <a:endParaRPr lang="en-US" sz="2000" b="0" strike="noStrike" spc="-1">
              <a:latin typeface="Arial"/>
            </a:endParaRPr>
          </a:p>
          <a:p>
            <a:pPr>
              <a:lnSpc>
                <a:spcPct val="100000"/>
              </a:lnSpc>
              <a:buNone/>
            </a:pPr>
            <a:endParaRPr lang="en-US" sz="2000" b="0" strike="noStrike" spc="-1">
              <a:latin typeface="Arial"/>
            </a:endParaRPr>
          </a:p>
          <a:p>
            <a:pPr>
              <a:lnSpc>
                <a:spcPct val="100000"/>
              </a:lnSpc>
              <a:buNone/>
              <a:tabLst>
                <a:tab pos="0" algn="l"/>
              </a:tabLst>
            </a:pPr>
            <a:r>
              <a:rPr lang="nl-BE" sz="2000" b="0" strike="noStrike" spc="-1">
                <a:highlight>
                  <a:srgbClr val="2E3236"/>
                </a:highlight>
                <a:latin typeface="system-ui"/>
              </a:rPr>
              <a:t>.gd:</a:t>
            </a:r>
            <a:endParaRPr lang="en-US" sz="2000" b="0" strike="noStrike" spc="-1">
              <a:latin typeface="Arial"/>
            </a:endParaRPr>
          </a:p>
          <a:p>
            <a:pPr>
              <a:lnSpc>
                <a:spcPct val="100000"/>
              </a:lnSpc>
              <a:buNone/>
              <a:tabLst>
                <a:tab pos="0" algn="l"/>
              </a:tabLst>
            </a:pPr>
            <a:r>
              <a:rPr lang="nl-BE" sz="2000" b="0" strike="noStrike" spc="-1">
                <a:highlight>
                  <a:srgbClr val="2E3236"/>
                </a:highlight>
                <a:latin typeface="system-ui"/>
              </a:rPr>
              <a:t>- 1 script</a:t>
            </a:r>
            <a:endParaRPr lang="en-US" sz="2000" b="0" strike="noStrike" spc="-1">
              <a:latin typeface="Arial"/>
            </a:endParaRPr>
          </a:p>
          <a:p>
            <a:pPr>
              <a:lnSpc>
                <a:spcPct val="100000"/>
              </a:lnSpc>
              <a:buNone/>
              <a:tabLst>
                <a:tab pos="0" algn="l"/>
              </a:tabLst>
            </a:pPr>
            <a:r>
              <a:rPr lang="nl-BE" sz="2000" b="0" strike="noStrike" spc="-1">
                <a:latin typeface="system-ui"/>
              </a:rPr>
              <a:t>- Attached to node to extend func</a:t>
            </a:r>
            <a:endParaRPr lang="en-US" sz="2000" b="0" strike="noStrike" spc="-1">
              <a:latin typeface="Arial"/>
            </a:endParaRPr>
          </a:p>
        </p:txBody>
      </p:sp>
      <p:sp>
        <p:nvSpPr>
          <p:cNvPr id="269" name="PlaceHolder 3"/>
          <p:cNvSpPr>
            <a:spLocks noGrp="1"/>
          </p:cNvSpPr>
          <p:nvPr>
            <p:ph type="sldNum" idx="19"/>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7C710C25-2E41-43C8-8005-BCA392C5320D}" type="slidenum">
              <a:rPr lang="nl-BE" sz="1200" b="0" strike="noStrike" spc="-1">
                <a:latin typeface="Times New Roman"/>
              </a:rPr>
              <a:t>34</a:t>
            </a:fld>
            <a:endParaRPr lang="en-US" sz="1200" b="0" strike="noStrike" spc="-1">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PlaceHolder 1"/>
          <p:cNvSpPr>
            <a:spLocks noGrp="1" noRot="1" noChangeAspect="1"/>
          </p:cNvSpPr>
          <p:nvPr>
            <p:ph type="sldImg"/>
          </p:nvPr>
        </p:nvSpPr>
        <p:spPr>
          <a:xfrm>
            <a:off x="685800" y="1143000"/>
            <a:ext cx="5486400" cy="3086100"/>
          </a:xfrm>
          <a:prstGeom prst="rect">
            <a:avLst/>
          </a:prstGeom>
          <a:ln w="0">
            <a:noFill/>
          </a:ln>
        </p:spPr>
      </p:sp>
      <p:sp>
        <p:nvSpPr>
          <p:cNvPr id="27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nl-BE" sz="2000" b="0" strike="noStrike" spc="-1">
                <a:latin typeface="Arial"/>
              </a:rPr>
              <a:t>.tscn:</a:t>
            </a:r>
            <a:endParaRPr lang="en-US" sz="2000" b="0" strike="noStrike" spc="-1">
              <a:latin typeface="Arial"/>
            </a:endParaRPr>
          </a:p>
          <a:p>
            <a:pPr marL="171360" indent="-171360">
              <a:lnSpc>
                <a:spcPct val="100000"/>
              </a:lnSpc>
              <a:buClr>
                <a:srgbClr val="000000"/>
              </a:buClr>
              <a:buFont typeface="StarSymbol"/>
              <a:buChar char="-"/>
            </a:pPr>
            <a:r>
              <a:rPr lang="nl-BE" sz="2000" b="0" strike="noStrike" spc="-1">
                <a:highlight>
                  <a:srgbClr val="2E3236"/>
                </a:highlight>
                <a:latin typeface="system-ui"/>
              </a:rPr>
              <a:t>Packed Scenes</a:t>
            </a:r>
            <a:endParaRPr lang="en-US" sz="2000" b="0" strike="noStrike" spc="-1">
              <a:latin typeface="Arial"/>
            </a:endParaRPr>
          </a:p>
          <a:p>
            <a:pPr>
              <a:lnSpc>
                <a:spcPct val="100000"/>
              </a:lnSpc>
              <a:buNone/>
            </a:pPr>
            <a:endParaRPr lang="en-US" sz="2000" b="0" strike="noStrike" spc="-1">
              <a:latin typeface="Arial"/>
            </a:endParaRPr>
          </a:p>
          <a:p>
            <a:pPr>
              <a:lnSpc>
                <a:spcPct val="100000"/>
              </a:lnSpc>
              <a:buNone/>
              <a:tabLst>
                <a:tab pos="0" algn="l"/>
              </a:tabLst>
            </a:pPr>
            <a:r>
              <a:rPr lang="nl-BE" sz="2000" b="0" strike="noStrike" spc="-1">
                <a:highlight>
                  <a:srgbClr val="2E3236"/>
                </a:highlight>
                <a:latin typeface="system-ui"/>
              </a:rPr>
              <a:t>.gd:</a:t>
            </a:r>
            <a:endParaRPr lang="en-US" sz="2000" b="0" strike="noStrike" spc="-1">
              <a:latin typeface="Arial"/>
            </a:endParaRPr>
          </a:p>
          <a:p>
            <a:pPr>
              <a:lnSpc>
                <a:spcPct val="100000"/>
              </a:lnSpc>
              <a:buNone/>
              <a:tabLst>
                <a:tab pos="0" algn="l"/>
              </a:tabLst>
            </a:pPr>
            <a:r>
              <a:rPr lang="nl-BE" sz="2000" b="0" strike="noStrike" spc="-1">
                <a:highlight>
                  <a:srgbClr val="2E3236"/>
                </a:highlight>
                <a:latin typeface="system-ui"/>
              </a:rPr>
              <a:t>- 1 script</a:t>
            </a:r>
            <a:endParaRPr lang="en-US" sz="2000" b="0" strike="noStrike" spc="-1">
              <a:latin typeface="Arial"/>
            </a:endParaRPr>
          </a:p>
          <a:p>
            <a:pPr>
              <a:lnSpc>
                <a:spcPct val="100000"/>
              </a:lnSpc>
              <a:buNone/>
              <a:tabLst>
                <a:tab pos="0" algn="l"/>
              </a:tabLst>
            </a:pPr>
            <a:r>
              <a:rPr lang="nl-BE" sz="2000" b="0" strike="noStrike" spc="-1">
                <a:latin typeface="system-ui"/>
              </a:rPr>
              <a:t>- Attached to node to extend func</a:t>
            </a:r>
            <a:endParaRPr lang="en-US" sz="2000" b="0" strike="noStrike" spc="-1">
              <a:latin typeface="Arial"/>
            </a:endParaRPr>
          </a:p>
        </p:txBody>
      </p:sp>
      <p:sp>
        <p:nvSpPr>
          <p:cNvPr id="272" name="PlaceHolder 3"/>
          <p:cNvSpPr>
            <a:spLocks noGrp="1"/>
          </p:cNvSpPr>
          <p:nvPr>
            <p:ph type="sldNum" idx="20"/>
          </p:nvPr>
        </p:nvSpPr>
        <p:spPr>
          <a:xfrm>
            <a:off x="3884760" y="8685360"/>
            <a:ext cx="2971440" cy="458280"/>
          </a:xfrm>
          <a:prstGeom prst="rect">
            <a:avLst/>
          </a:prstGeom>
          <a:noFill/>
          <a:ln w="0">
            <a:noFill/>
          </a:ln>
        </p:spPr>
        <p:txBody>
          <a:bodyPr anchor="b">
            <a:noAutofit/>
          </a:bodyPr>
          <a:lstStyle>
            <a:lvl1pPr algn="r">
              <a:lnSpc>
                <a:spcPct val="100000"/>
              </a:lnSpc>
              <a:buNone/>
              <a:defRPr lang="nl-BE" sz="1200" b="0" strike="noStrike" spc="-1">
                <a:latin typeface="Times New Roman"/>
              </a:defRPr>
            </a:lvl1pPr>
          </a:lstStyle>
          <a:p>
            <a:pPr algn="r">
              <a:lnSpc>
                <a:spcPct val="100000"/>
              </a:lnSpc>
              <a:buNone/>
            </a:pPr>
            <a:fld id="{1B6E39CE-8D8C-41EA-9FAD-A42295B3FE43}" type="slidenum">
              <a:rPr lang="nl-BE" sz="1200" b="0" strike="noStrike" spc="-1">
                <a:latin typeface="Times New Roman"/>
              </a:rPr>
              <a:t>39</a:t>
            </a:fld>
            <a:endParaRPr lang="en-US" sz="1200" b="0" strike="noStrike" spc="-1">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80E5F343-D178-47BB-B2F2-A9EEDCA4D226}" type="slidenum">
              <a:t>‹nr.›</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7082C754-6AF4-46FA-BAE0-1BECBC5FFF64}" type="slidenum">
              <a:t>‹nr.›</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9090E240-A880-47A5-B2E0-2CE6AE2A5B9B}" type="slidenum">
              <a:t>‹nr.›</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10"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11"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82B3482C-92BD-4F8C-8987-C1857532FF12}" type="slidenum">
              <a:t>‹nr.›</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19AA89F5-2465-45C7-8A90-E141D5C7B306}" type="slidenum">
              <a:t>‹nr.›</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523880" y="1122480"/>
            <a:ext cx="9143640" cy="1106676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D81C6F79-F0DE-4290-89F3-FAE5E0337B1A}" type="slidenum">
              <a:t>‹nr.›</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15"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16"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17"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CCED10D9-7376-4B6F-9CD6-2171D36A90BD}" type="slidenum">
              <a:t>‹nr.›</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19"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2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21"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EAEDC518-526F-4DBB-A571-7DC53C3F9D99}" type="slidenum">
              <a:t>‹nr.›</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25"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54240127-29A2-407F-850E-11461EE9F7BC}" type="slidenum">
              <a:t>‹nr.›</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27"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28"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44D57D5F-F2DD-4169-9B40-CC6FF5B6F050}" type="slidenum">
              <a:t>‹nr.›</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30"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1"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2"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3"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A3AE421D-2A9A-46FB-9088-27B687FA46D6}" type="slidenum">
              <a:t>‹nr.›</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35"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6"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7"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8"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39"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40"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EFE9DFF2-EFE2-4A41-988D-D93F04D6A43C}" type="slidenum">
              <a:t>‹nr.›</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6AE6E040-1D87-49D8-84D0-E7E98DF50E68}" type="slidenum">
              <a:t>‹nr.›</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47"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2C63BB9E-AD57-4189-986B-12B7A0CEBB71}" type="slidenum">
              <a:t>‹nr.›</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49"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920D8077-E9D1-4AFA-8BE3-3EC8D9C95688}" type="slidenum">
              <a:t>‹nr.›</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51"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2"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680D400A-0E25-46A3-8E4F-C784F8CAEC1C}" type="slidenum">
              <a:t>‹nr.›</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26228781-DD12-4A19-BCAB-397E3712A145}" type="slidenum">
              <a:t>‹nr.›</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1523880" y="1122480"/>
            <a:ext cx="9143640" cy="1106676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3FDAB036-7A5A-4518-847B-45B68DF3C740}" type="slidenum">
              <a:t>‹nr.›</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56"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7"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8"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9884694F-6C10-4E77-B6EF-27A661C3763B}" type="slidenum">
              <a:t>‹nr.›</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2"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B3BFF2A5-FF18-4EDB-8516-B91CE0C2B01E}" type="slidenum">
              <a:t>‹nr.›</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6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6"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5E182EB6-F7F8-4BD0-B130-A2B67456AE29}" type="slidenum">
              <a:t>‹nr.›</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68"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69"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D45EC3B9-FE07-4AB1-941C-9BD24146A333}" type="slidenum">
              <a:t>‹nr.›</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3"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4"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E6FF2B48-5E1B-4879-9AB2-732E9CE955B4}" type="slidenum">
              <a:t>‹nr.›</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nl-BE" sz="1800" b="0" strike="noStrike" spc="-1">
              <a:solidFill>
                <a:srgbClr val="000000"/>
              </a:solidFill>
              <a:latin typeface="Aptos"/>
            </a:endParaRPr>
          </a:p>
        </p:txBody>
      </p:sp>
      <p:sp>
        <p:nvSpPr>
          <p:cNvPr id="76"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7"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8"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79"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80"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81"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a:lnSpc>
                <a:spcPct val="90000"/>
              </a:lnSpc>
              <a:spcBef>
                <a:spcPts val="1417"/>
              </a:spcBef>
              <a:buNone/>
            </a:pPr>
            <a:endParaRPr lang="nl-BE" sz="2800" b="0" strike="noStrike" spc="-1">
              <a:solidFill>
                <a:srgbClr val="000000"/>
              </a:solidFill>
              <a:latin typeface="Aptos"/>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F67AE88B-9CD8-461A-8AB5-ADBA7245AA22}" type="slidenum">
              <a:t>‹nr.›</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a:noFill/>
          <a:ln w="0">
            <a:noFill/>
          </a:ln>
        </p:spPr>
        <p:txBody>
          <a:bodyPr anchor="b">
            <a:noAutofit/>
          </a:bodyPr>
          <a:lstStyle/>
          <a:p>
            <a:pPr algn="ctr">
              <a:lnSpc>
                <a:spcPct val="90000"/>
              </a:lnSpc>
              <a:buNone/>
            </a:pPr>
            <a:r>
              <a:rPr lang="nl-NL" sz="6000" b="0" strike="noStrike" spc="-1">
                <a:solidFill>
                  <a:srgbClr val="000000"/>
                </a:solidFill>
                <a:latin typeface="Aptos Display"/>
              </a:rPr>
              <a:t>Klik om stijl te bewerken</a:t>
            </a:r>
            <a:endParaRPr lang="nl-BE" sz="6000" b="0" strike="noStrike" spc="-1">
              <a:solidFill>
                <a:srgbClr val="000000"/>
              </a:solidFill>
              <a:latin typeface="Aptos"/>
            </a:endParaRPr>
          </a:p>
        </p:txBody>
      </p:sp>
      <p:sp>
        <p:nvSpPr>
          <p:cNvPr id="6" name="PlaceHolder 2"/>
          <p:cNvSpPr>
            <a:spLocks noGrp="1"/>
          </p:cNvSpPr>
          <p:nvPr>
            <p:ph type="dt" idx="1"/>
          </p:nvPr>
        </p:nvSpPr>
        <p:spPr>
          <a:xfrm>
            <a:off x="838080" y="6356520"/>
            <a:ext cx="2742840" cy="364680"/>
          </a:xfrm>
          <a:prstGeom prst="rect">
            <a:avLst/>
          </a:prstGeom>
          <a:noFill/>
          <a:ln w="0">
            <a:noFill/>
          </a:ln>
        </p:spPr>
        <p:txBody>
          <a:bodyPr anchor="ctr">
            <a:noAutofit/>
          </a:bodyPr>
          <a:lstStyle>
            <a:lvl1pPr>
              <a:lnSpc>
                <a:spcPct val="100000"/>
              </a:lnSpc>
              <a:buNone/>
              <a:defRPr lang="nl-BE" sz="1200" b="0" strike="noStrike" spc="-1">
                <a:solidFill>
                  <a:srgbClr val="787878"/>
                </a:solidFill>
                <a:latin typeface="Aptos"/>
              </a:defRPr>
            </a:lvl1pPr>
          </a:lstStyle>
          <a:p>
            <a:pPr>
              <a:lnSpc>
                <a:spcPct val="100000"/>
              </a:lnSpc>
              <a:buNone/>
            </a:pPr>
            <a:r>
              <a:rPr lang="nl-BE" sz="1200" b="0" strike="noStrike" spc="-1">
                <a:solidFill>
                  <a:srgbClr val="787878"/>
                </a:solidFill>
                <a:latin typeface="Aptos"/>
              </a:rPr>
              <a:t>&lt;date/time&gt;</a:t>
            </a:r>
            <a:endParaRPr lang="en-US" sz="1200" b="0" strike="noStrike" spc="-1">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anchor="ctr">
            <a:noAutofit/>
          </a:bodyPr>
          <a:lstStyle>
            <a:lvl1pPr algn="ctr">
              <a:buNone/>
              <a:defRPr lang="en-US" sz="1400" b="0" strike="noStrike" spc="-1">
                <a:latin typeface="Times New Roman"/>
              </a:defRPr>
            </a:lvl1pPr>
          </a:lstStyle>
          <a:p>
            <a:pPr algn="ctr">
              <a:buNone/>
            </a:pPr>
            <a:r>
              <a:rPr lang="en-US" sz="1400" b="0" strike="noStrike" spc="-1">
                <a:latin typeface="Times New Roman"/>
              </a:rPr>
              <a:t>&lt;footer&gt;</a:t>
            </a: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anchor="ctr">
            <a:noAutofit/>
          </a:bodyPr>
          <a:lstStyle>
            <a:lvl1pPr algn="r">
              <a:lnSpc>
                <a:spcPct val="100000"/>
              </a:lnSpc>
              <a:buNone/>
              <a:defRPr lang="nl-BE" sz="1200" b="0" strike="noStrike" spc="-1">
                <a:solidFill>
                  <a:srgbClr val="787878"/>
                </a:solidFill>
                <a:latin typeface="Aptos"/>
              </a:defRPr>
            </a:lvl1pPr>
          </a:lstStyle>
          <a:p>
            <a:pPr algn="r">
              <a:lnSpc>
                <a:spcPct val="100000"/>
              </a:lnSpc>
              <a:buNone/>
            </a:pPr>
            <a:fld id="{0D08170F-FAA3-41B3-8A7D-D03DD9E11271}" type="slidenum">
              <a:rPr lang="nl-BE" sz="1200" b="0" strike="noStrike" spc="-1">
                <a:solidFill>
                  <a:srgbClr val="787878"/>
                </a:solidFill>
                <a:latin typeface="Aptos"/>
              </a:rPr>
              <a:t>‹nr.›</a:t>
            </a:fld>
            <a:endParaRPr lang="en-US" sz="12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nl-BE" sz="2800" b="0" strike="noStrike" spc="-1">
                <a:solidFill>
                  <a:srgbClr val="000000"/>
                </a:solidFill>
                <a:latin typeface="Aptos"/>
              </a:rPr>
              <a:t>Click to edit the outline text format</a:t>
            </a:r>
          </a:p>
          <a:p>
            <a:pPr marL="864000" lvl="1" indent="-324000">
              <a:lnSpc>
                <a:spcPct val="90000"/>
              </a:lnSpc>
              <a:spcBef>
                <a:spcPts val="1134"/>
              </a:spcBef>
              <a:buClr>
                <a:srgbClr val="000000"/>
              </a:buClr>
              <a:buSzPct val="75000"/>
              <a:buFont typeface="Symbol" charset="2"/>
              <a:buChar char=""/>
            </a:pPr>
            <a:r>
              <a:rPr lang="nl-BE" sz="2000" b="0" strike="noStrike" spc="-1">
                <a:solidFill>
                  <a:srgbClr val="000000"/>
                </a:solidFill>
                <a:latin typeface="Aptos"/>
              </a:rPr>
              <a:t>Second Outline Level</a:t>
            </a:r>
          </a:p>
          <a:p>
            <a:pPr marL="1296000" lvl="2" indent="-288000">
              <a:lnSpc>
                <a:spcPct val="90000"/>
              </a:lnSpc>
              <a:spcBef>
                <a:spcPts val="850"/>
              </a:spcBef>
              <a:buClr>
                <a:srgbClr val="000000"/>
              </a:buClr>
              <a:buSzPct val="45000"/>
              <a:buFont typeface="Wingdings" charset="2"/>
              <a:buChar char=""/>
            </a:pPr>
            <a:r>
              <a:rPr lang="nl-BE" sz="1800" b="0" strike="noStrike" spc="-1">
                <a:solidFill>
                  <a:srgbClr val="000000"/>
                </a:solidFill>
                <a:latin typeface="Aptos"/>
              </a:rPr>
              <a:t>Third Outline Level</a:t>
            </a:r>
          </a:p>
          <a:p>
            <a:pPr marL="1728000" lvl="3" indent="-216000">
              <a:lnSpc>
                <a:spcPct val="90000"/>
              </a:lnSpc>
              <a:spcBef>
                <a:spcPts val="567"/>
              </a:spcBef>
              <a:buClr>
                <a:srgbClr val="000000"/>
              </a:buClr>
              <a:buSzPct val="75000"/>
              <a:buFont typeface="Symbol" charset="2"/>
              <a:buChar char=""/>
            </a:pPr>
            <a:r>
              <a:rPr lang="nl-BE" sz="1800" b="0" strike="noStrike" spc="-1">
                <a:solidFill>
                  <a:srgbClr val="000000"/>
                </a:solidFill>
                <a:latin typeface="Aptos"/>
              </a:rPr>
              <a:t>Fourth Outline Level</a:t>
            </a:r>
          </a:p>
          <a:p>
            <a:pPr marL="2160000" lvl="4" indent="-216000">
              <a:lnSpc>
                <a:spcPct val="90000"/>
              </a:lnSpc>
              <a:spcBef>
                <a:spcPts val="283"/>
              </a:spcBef>
              <a:buClr>
                <a:srgbClr val="000000"/>
              </a:buClr>
              <a:buSzPct val="45000"/>
              <a:buFont typeface="Wingdings" charset="2"/>
              <a:buChar char=""/>
            </a:pPr>
            <a:r>
              <a:rPr lang="nl-BE" sz="2000" b="0" strike="noStrike" spc="-1">
                <a:solidFill>
                  <a:srgbClr val="000000"/>
                </a:solidFill>
                <a:latin typeface="Aptos"/>
              </a:rPr>
              <a:t>Fifth Outline Level</a:t>
            </a:r>
          </a:p>
          <a:p>
            <a:pPr marL="2592000" lvl="5" indent="-216000">
              <a:lnSpc>
                <a:spcPct val="90000"/>
              </a:lnSpc>
              <a:spcBef>
                <a:spcPts val="283"/>
              </a:spcBef>
              <a:buClr>
                <a:srgbClr val="000000"/>
              </a:buClr>
              <a:buSzPct val="45000"/>
              <a:buFont typeface="Wingdings" charset="2"/>
              <a:buChar char=""/>
            </a:pPr>
            <a:r>
              <a:rPr lang="nl-BE" sz="2000" b="0" strike="noStrike" spc="-1">
                <a:solidFill>
                  <a:srgbClr val="000000"/>
                </a:solidFill>
                <a:latin typeface="Aptos"/>
              </a:rPr>
              <a:t>Sixth Outline Level</a:t>
            </a:r>
          </a:p>
          <a:p>
            <a:pPr marL="3024000" lvl="6" indent="-216000">
              <a:lnSpc>
                <a:spcPct val="90000"/>
              </a:lnSpc>
              <a:spcBef>
                <a:spcPts val="283"/>
              </a:spcBef>
              <a:buClr>
                <a:srgbClr val="000000"/>
              </a:buClr>
              <a:buSzPct val="45000"/>
              <a:buFont typeface="Wingdings" charset="2"/>
              <a:buChar char=""/>
            </a:pPr>
            <a:r>
              <a:rPr lang="nl-BE" sz="2000" b="0" strike="noStrike" spc="-1">
                <a:solidFill>
                  <a:srgbClr val="000000"/>
                </a:solidFill>
                <a:latin typeface="Aptos"/>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NL" sz="4400" b="0" strike="noStrike" spc="-1">
                <a:solidFill>
                  <a:srgbClr val="000000"/>
                </a:solidFill>
                <a:latin typeface="Aptos Display"/>
              </a:rPr>
              <a:t>Klik om stijl te bewerken</a:t>
            </a:r>
            <a:endParaRPr lang="nl-BE" sz="4400" b="0" strike="noStrike" spc="-1">
              <a:solidFill>
                <a:srgbClr val="000000"/>
              </a:solidFill>
              <a:latin typeface="Aptos"/>
            </a:endParaRPr>
          </a:p>
        </p:txBody>
      </p:sp>
      <p:sp>
        <p:nvSpPr>
          <p:cNvPr id="42" name="PlaceHolder 2"/>
          <p:cNvSpPr>
            <a:spLocks noGrp="1"/>
          </p:cNvSpPr>
          <p:nvPr>
            <p:ph type="body"/>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nl-NL" sz="2800" b="0" strike="noStrike" spc="-1">
                <a:solidFill>
                  <a:srgbClr val="000000"/>
                </a:solidFill>
                <a:latin typeface="Aptos"/>
              </a:rPr>
              <a:t>Klikken om de tekststijl van het model te bewerken</a:t>
            </a:r>
            <a:endParaRPr lang="nl-BE" sz="2800" b="0" strike="noStrike" spc="-1">
              <a:solidFill>
                <a:srgbClr val="000000"/>
              </a:solidFill>
              <a:latin typeface="Aptos"/>
            </a:endParaRPr>
          </a:p>
          <a:p>
            <a:pPr marL="685800" lvl="1" indent="-228600">
              <a:lnSpc>
                <a:spcPct val="90000"/>
              </a:lnSpc>
              <a:spcBef>
                <a:spcPts val="499"/>
              </a:spcBef>
              <a:buClr>
                <a:srgbClr val="000000"/>
              </a:buClr>
              <a:buFont typeface="Arial"/>
              <a:buChar char="•"/>
            </a:pPr>
            <a:r>
              <a:rPr lang="nl-NL" sz="2400" b="0" strike="noStrike" spc="-1">
                <a:solidFill>
                  <a:srgbClr val="000000"/>
                </a:solidFill>
                <a:latin typeface="Aptos"/>
              </a:rPr>
              <a:t>Tweede niveau</a:t>
            </a:r>
            <a:endParaRPr lang="nl-BE" sz="2400" b="0" strike="noStrike" spc="-1">
              <a:solidFill>
                <a:srgbClr val="000000"/>
              </a:solidFill>
              <a:latin typeface="Aptos"/>
            </a:endParaRPr>
          </a:p>
          <a:p>
            <a:pPr marL="1143000" lvl="2" indent="-228600">
              <a:lnSpc>
                <a:spcPct val="90000"/>
              </a:lnSpc>
              <a:spcBef>
                <a:spcPts val="499"/>
              </a:spcBef>
              <a:buClr>
                <a:srgbClr val="000000"/>
              </a:buClr>
              <a:buFont typeface="Arial"/>
              <a:buChar char="•"/>
            </a:pPr>
            <a:r>
              <a:rPr lang="nl-NL" sz="2000" b="0" strike="noStrike" spc="-1">
                <a:solidFill>
                  <a:srgbClr val="000000"/>
                </a:solidFill>
                <a:latin typeface="Aptos"/>
              </a:rPr>
              <a:t>Derde niveau</a:t>
            </a:r>
            <a:endParaRPr lang="nl-BE" sz="2000" b="0" strike="noStrike" spc="-1">
              <a:solidFill>
                <a:srgbClr val="000000"/>
              </a:solidFill>
              <a:latin typeface="Aptos"/>
            </a:endParaRPr>
          </a:p>
          <a:p>
            <a:pPr marL="1600200" lvl="3" indent="-228600">
              <a:lnSpc>
                <a:spcPct val="90000"/>
              </a:lnSpc>
              <a:spcBef>
                <a:spcPts val="499"/>
              </a:spcBef>
              <a:buClr>
                <a:srgbClr val="000000"/>
              </a:buClr>
              <a:buFont typeface="Arial"/>
              <a:buChar char="•"/>
            </a:pPr>
            <a:r>
              <a:rPr lang="nl-NL" sz="1800" b="0" strike="noStrike" spc="-1">
                <a:solidFill>
                  <a:srgbClr val="000000"/>
                </a:solidFill>
                <a:latin typeface="Aptos"/>
              </a:rPr>
              <a:t>Vierde niveau</a:t>
            </a:r>
            <a:endParaRPr lang="nl-BE" sz="1800" b="0" strike="noStrike" spc="-1">
              <a:solidFill>
                <a:srgbClr val="000000"/>
              </a:solidFill>
              <a:latin typeface="Aptos"/>
            </a:endParaRPr>
          </a:p>
          <a:p>
            <a:pPr marL="2057400" lvl="4" indent="-228600">
              <a:lnSpc>
                <a:spcPct val="90000"/>
              </a:lnSpc>
              <a:spcBef>
                <a:spcPts val="499"/>
              </a:spcBef>
              <a:buClr>
                <a:srgbClr val="000000"/>
              </a:buClr>
              <a:buFont typeface="Arial"/>
              <a:buChar char="•"/>
            </a:pPr>
            <a:r>
              <a:rPr lang="nl-NL" sz="1800" b="0" strike="noStrike" spc="-1">
                <a:solidFill>
                  <a:srgbClr val="000000"/>
                </a:solidFill>
                <a:latin typeface="Aptos"/>
              </a:rPr>
              <a:t>Vijfde niveau</a:t>
            </a:r>
            <a:endParaRPr lang="nl-BE" sz="1800" b="0" strike="noStrike" spc="-1">
              <a:solidFill>
                <a:srgbClr val="000000"/>
              </a:solidFill>
              <a:latin typeface="Aptos"/>
            </a:endParaRPr>
          </a:p>
        </p:txBody>
      </p:sp>
      <p:sp>
        <p:nvSpPr>
          <p:cNvPr id="43" name="PlaceHolder 3"/>
          <p:cNvSpPr>
            <a:spLocks noGrp="1"/>
          </p:cNvSpPr>
          <p:nvPr>
            <p:ph type="dt" idx="4"/>
          </p:nvPr>
        </p:nvSpPr>
        <p:spPr>
          <a:xfrm>
            <a:off x="838080" y="6356520"/>
            <a:ext cx="2742840" cy="364680"/>
          </a:xfrm>
          <a:prstGeom prst="rect">
            <a:avLst/>
          </a:prstGeom>
          <a:noFill/>
          <a:ln w="0">
            <a:noFill/>
          </a:ln>
        </p:spPr>
        <p:txBody>
          <a:bodyPr anchor="ctr">
            <a:noAutofit/>
          </a:bodyPr>
          <a:lstStyle>
            <a:lvl1pPr>
              <a:lnSpc>
                <a:spcPct val="100000"/>
              </a:lnSpc>
              <a:buNone/>
              <a:defRPr lang="nl-BE" sz="1200" b="0" strike="noStrike" spc="-1">
                <a:solidFill>
                  <a:srgbClr val="787878"/>
                </a:solidFill>
                <a:latin typeface="Aptos"/>
              </a:defRPr>
            </a:lvl1pPr>
          </a:lstStyle>
          <a:p>
            <a:pPr>
              <a:lnSpc>
                <a:spcPct val="100000"/>
              </a:lnSpc>
              <a:buNone/>
            </a:pPr>
            <a:r>
              <a:rPr lang="nl-BE" sz="1200" b="0" strike="noStrike" spc="-1">
                <a:solidFill>
                  <a:srgbClr val="787878"/>
                </a:solidFill>
                <a:latin typeface="Aptos"/>
              </a:rPr>
              <a:t>&lt;date/time&gt;</a:t>
            </a:r>
            <a:endParaRPr lang="en-US" sz="1200" b="0" strike="noStrike" spc="-1">
              <a:latin typeface="Times New Roman"/>
            </a:endParaRPr>
          </a:p>
        </p:txBody>
      </p:sp>
      <p:sp>
        <p:nvSpPr>
          <p:cNvPr id="44" name="PlaceHolder 4"/>
          <p:cNvSpPr>
            <a:spLocks noGrp="1"/>
          </p:cNvSpPr>
          <p:nvPr>
            <p:ph type="ftr" idx="5"/>
          </p:nvPr>
        </p:nvSpPr>
        <p:spPr>
          <a:xfrm>
            <a:off x="4038480" y="6356520"/>
            <a:ext cx="4114440" cy="364680"/>
          </a:xfrm>
          <a:prstGeom prst="rect">
            <a:avLst/>
          </a:prstGeom>
          <a:noFill/>
          <a:ln w="0">
            <a:noFill/>
          </a:ln>
        </p:spPr>
        <p:txBody>
          <a:bodyPr anchor="ctr">
            <a:noAutofit/>
          </a:bodyPr>
          <a:lstStyle>
            <a:lvl1pPr algn="ctr">
              <a:buNone/>
              <a:defRPr lang="en-US" sz="1400" b="0" strike="noStrike" spc="-1">
                <a:latin typeface="Times New Roman"/>
              </a:defRPr>
            </a:lvl1pPr>
          </a:lstStyle>
          <a:p>
            <a:pPr algn="ctr">
              <a:buNone/>
            </a:pPr>
            <a:r>
              <a:rPr lang="en-US" sz="1400" b="0" strike="noStrike" spc="-1">
                <a:latin typeface="Times New Roman"/>
              </a:rPr>
              <a:t>&lt;footer&gt;</a:t>
            </a:r>
          </a:p>
        </p:txBody>
      </p:sp>
      <p:sp>
        <p:nvSpPr>
          <p:cNvPr id="45" name="PlaceHolder 5"/>
          <p:cNvSpPr>
            <a:spLocks noGrp="1"/>
          </p:cNvSpPr>
          <p:nvPr>
            <p:ph type="sldNum" idx="6"/>
          </p:nvPr>
        </p:nvSpPr>
        <p:spPr>
          <a:xfrm>
            <a:off x="8610480" y="6356520"/>
            <a:ext cx="2742840" cy="364680"/>
          </a:xfrm>
          <a:prstGeom prst="rect">
            <a:avLst/>
          </a:prstGeom>
          <a:noFill/>
          <a:ln w="0">
            <a:noFill/>
          </a:ln>
        </p:spPr>
        <p:txBody>
          <a:bodyPr anchor="ctr">
            <a:noAutofit/>
          </a:bodyPr>
          <a:lstStyle>
            <a:lvl1pPr algn="r">
              <a:lnSpc>
                <a:spcPct val="100000"/>
              </a:lnSpc>
              <a:buNone/>
              <a:defRPr lang="nl-BE" sz="1200" b="0" strike="noStrike" spc="-1">
                <a:solidFill>
                  <a:srgbClr val="787878"/>
                </a:solidFill>
                <a:latin typeface="Aptos"/>
              </a:defRPr>
            </a:lvl1pPr>
          </a:lstStyle>
          <a:p>
            <a:pPr algn="r">
              <a:lnSpc>
                <a:spcPct val="100000"/>
              </a:lnSpc>
              <a:buNone/>
            </a:pPr>
            <a:fld id="{C77A8B71-BA15-4C4F-BB54-CBB61DF52398}" type="slidenum">
              <a:rPr lang="nl-BE" sz="1200" b="0" strike="noStrike" spc="-1">
                <a:solidFill>
                  <a:srgbClr val="787878"/>
                </a:solidFill>
                <a:latin typeface="Aptos"/>
              </a:rPr>
              <a:t>‹nr.›</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odotengine.org/download"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3.xml"/><Relationship Id="rId5" Type="http://schemas.openxmlformats.org/officeDocument/2006/relationships/image" Target="../media/image14.gif"/><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hyperlink" Target="https://docs.godotengine.org/en/stable/getting_starte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1523880" y="1122480"/>
            <a:ext cx="9143640" cy="2387160"/>
          </a:xfrm>
          <a:prstGeom prst="rect">
            <a:avLst/>
          </a:prstGeom>
          <a:noFill/>
          <a:ln w="0">
            <a:noFill/>
          </a:ln>
        </p:spPr>
        <p:txBody>
          <a:bodyPr anchor="b">
            <a:noAutofit/>
          </a:bodyPr>
          <a:lstStyle/>
          <a:p>
            <a:endParaRPr lang="nl-BE" sz="1800" b="0" strike="noStrike" spc="-1">
              <a:solidFill>
                <a:srgbClr val="000000"/>
              </a:solidFill>
              <a:latin typeface="Aptos"/>
            </a:endParaRPr>
          </a:p>
        </p:txBody>
      </p:sp>
      <p:sp>
        <p:nvSpPr>
          <p:cNvPr id="89" name="PlaceHolder 2"/>
          <p:cNvSpPr>
            <a:spLocks noGrp="1"/>
          </p:cNvSpPr>
          <p:nvPr>
            <p:ph type="subTitle"/>
          </p:nvPr>
        </p:nvSpPr>
        <p:spPr>
          <a:xfrm>
            <a:off x="1511640" y="5186160"/>
            <a:ext cx="9143640" cy="1655280"/>
          </a:xfrm>
          <a:prstGeom prst="rect">
            <a:avLst/>
          </a:prstGeom>
          <a:noFill/>
          <a:ln w="0">
            <a:noFill/>
          </a:ln>
        </p:spPr>
        <p:txBody>
          <a:bodyPr anchor="t">
            <a:noAutofit/>
          </a:bodyPr>
          <a:lstStyle/>
          <a:p>
            <a:pPr algn="ctr">
              <a:lnSpc>
                <a:spcPct val="90000"/>
              </a:lnSpc>
              <a:spcBef>
                <a:spcPts val="1001"/>
              </a:spcBef>
              <a:buNone/>
              <a:tabLst>
                <a:tab pos="0" algn="l"/>
              </a:tabLst>
            </a:pPr>
            <a:r>
              <a:rPr lang="nl-BE" sz="2400" b="0" u="sng" strike="noStrike" spc="-1">
                <a:solidFill>
                  <a:srgbClr val="467886"/>
                </a:solidFill>
                <a:uFillTx/>
                <a:latin typeface="Aptos"/>
                <a:hlinkClick r:id="rId2"/>
              </a:rPr>
              <a:t>Download alvast dit:</a:t>
            </a:r>
            <a:endParaRPr lang="en-US" sz="2400" b="0" strike="noStrike" spc="-1">
              <a:latin typeface="Arial"/>
            </a:endParaRPr>
          </a:p>
          <a:p>
            <a:pPr algn="ctr">
              <a:lnSpc>
                <a:spcPct val="90000"/>
              </a:lnSpc>
              <a:spcBef>
                <a:spcPts val="1001"/>
              </a:spcBef>
              <a:buNone/>
              <a:tabLst>
                <a:tab pos="0" algn="l"/>
              </a:tabLst>
            </a:pPr>
            <a:r>
              <a:rPr lang="nl-BE" sz="2400" b="0" u="sng" strike="noStrike" spc="-1">
                <a:solidFill>
                  <a:srgbClr val="467886"/>
                </a:solidFill>
                <a:uFillTx/>
                <a:latin typeface="Aptos"/>
                <a:hlinkClick r:id="rId2"/>
              </a:rPr>
              <a:t>https://godotengine.org/download</a:t>
            </a:r>
            <a:endParaRPr lang="en-US" sz="2400" b="0" strike="noStrike" spc="-1">
              <a:latin typeface="Arial"/>
            </a:endParaRPr>
          </a:p>
        </p:txBody>
      </p:sp>
      <p:sp>
        <p:nvSpPr>
          <p:cNvPr id="90" name="AutoShape 2"/>
          <p:cNvSpPr/>
          <p:nvPr/>
        </p:nvSpPr>
        <p:spPr>
          <a:xfrm>
            <a:off x="5943600" y="3276720"/>
            <a:ext cx="1803960" cy="18039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nl-BE"/>
          </a:p>
        </p:txBody>
      </p:sp>
      <p:sp>
        <p:nvSpPr>
          <p:cNvPr id="91" name="AutoShape 4"/>
          <p:cNvSpPr/>
          <p:nvPr/>
        </p:nvSpPr>
        <p:spPr>
          <a:xfrm>
            <a:off x="5943600" y="3276720"/>
            <a:ext cx="304560" cy="3045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nl-BE"/>
          </a:p>
        </p:txBody>
      </p:sp>
      <p:pic>
        <p:nvPicPr>
          <p:cNvPr id="92" name="Picture 6" descr="Godot 4 — Experimenting with multiplayer web game capabilities | by  Sourcerize | Medium"/>
          <p:cNvPicPr/>
          <p:nvPr/>
        </p:nvPicPr>
        <p:blipFill>
          <a:blip r:embed="rId3"/>
          <a:stretch/>
        </p:blipFill>
        <p:spPr>
          <a:xfrm>
            <a:off x="1447920" y="1513800"/>
            <a:ext cx="8991360" cy="3171600"/>
          </a:xfrm>
          <a:prstGeom prst="rect">
            <a:avLst/>
          </a:prstGeom>
          <a:ln w="0">
            <a:noFill/>
          </a:ln>
        </p:spPr>
      </p:pic>
      <p:sp>
        <p:nvSpPr>
          <p:cNvPr id="93" name="Tekstvak 92"/>
          <p:cNvSpPr txBox="1"/>
          <p:nvPr/>
        </p:nvSpPr>
        <p:spPr>
          <a:xfrm>
            <a:off x="1371600" y="228600"/>
            <a:ext cx="3657600" cy="346320"/>
          </a:xfrm>
          <a:prstGeom prst="rect">
            <a:avLst/>
          </a:prstGeom>
          <a:noFill/>
          <a:ln w="0">
            <a:noFill/>
          </a:ln>
        </p:spPr>
        <p:txBody>
          <a:bodyPr lIns="90000" tIns="45000" rIns="90000" bIns="45000" anchor="t">
            <a:noAutofit/>
          </a:bodyPr>
          <a:lstStyle/>
          <a:p>
            <a:r>
              <a:rPr lang="en-US" sz="1800" b="0" strike="noStrike" spc="-1" dirty="0" err="1">
                <a:solidFill>
                  <a:srgbClr val="C9211E"/>
                </a:solidFill>
                <a:latin typeface="Arial"/>
              </a:rPr>
              <a:t>Haldis</a:t>
            </a:r>
            <a:r>
              <a:rPr lang="en-US" sz="1800" b="0" strike="noStrike" spc="-1" dirty="0">
                <a:solidFill>
                  <a:srgbClr val="C9211E"/>
                </a:solidFill>
                <a:latin typeface="Arial"/>
              </a:rPr>
              <a:t> </a:t>
            </a:r>
            <a:r>
              <a:rPr lang="en-US" sz="1800" b="0" strike="noStrike" spc="-1" dirty="0" err="1">
                <a:solidFill>
                  <a:srgbClr val="C9211E"/>
                </a:solidFill>
                <a:latin typeface="Arial"/>
              </a:rPr>
              <a:t>mogen</a:t>
            </a:r>
            <a:r>
              <a:rPr lang="en-US" sz="1800" b="0" strike="noStrike" spc="-1" dirty="0">
                <a:solidFill>
                  <a:srgbClr val="C9211E"/>
                </a:solidFill>
                <a:latin typeface="Arial"/>
              </a:rPr>
              <a:t> we </a:t>
            </a:r>
            <a:r>
              <a:rPr lang="en-US" sz="1800" b="0" strike="noStrike" spc="-1" dirty="0" err="1">
                <a:solidFill>
                  <a:srgbClr val="C9211E"/>
                </a:solidFill>
                <a:latin typeface="Arial"/>
              </a:rPr>
              <a:t>niet</a:t>
            </a:r>
            <a:r>
              <a:rPr lang="en-US" sz="1800" b="0" strike="noStrike" spc="-1" dirty="0">
                <a:solidFill>
                  <a:srgbClr val="C9211E"/>
                </a:solidFill>
                <a:latin typeface="Arial"/>
              </a:rPr>
              <a:t> </a:t>
            </a:r>
            <a:r>
              <a:rPr lang="en-US" sz="1800" b="0" strike="noStrike" spc="-1" dirty="0" err="1">
                <a:solidFill>
                  <a:srgbClr val="C9211E"/>
                </a:solidFill>
                <a:latin typeface="Arial"/>
              </a:rPr>
              <a:t>vergeten</a:t>
            </a:r>
            <a:endParaRPr lang="en-US" sz="1800" b="0" strike="noStrike" spc="-1" dirty="0">
              <a:solidFill>
                <a:srgbClr val="C9211E"/>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Download Godot engine</a:t>
            </a:r>
            <a:endParaRPr lang="nl-BE" sz="4400" b="0" strike="noStrike" spc="-1">
              <a:solidFill>
                <a:srgbClr val="000000"/>
              </a:solidFill>
              <a:latin typeface="Aptos"/>
            </a:endParaRPr>
          </a:p>
        </p:txBody>
      </p:sp>
      <p:sp>
        <p:nvSpPr>
          <p:cNvPr id="95"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Clone git repo</a:t>
            </a:r>
            <a:endParaRPr lang="nl-BE" sz="4400" b="0" strike="noStrike" spc="-1">
              <a:solidFill>
                <a:srgbClr val="000000"/>
              </a:solidFill>
              <a:latin typeface="Aptos"/>
            </a:endParaRPr>
          </a:p>
        </p:txBody>
      </p:sp>
      <p:sp>
        <p:nvSpPr>
          <p:cNvPr id="97"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Wat is Godot</a:t>
            </a:r>
            <a:endParaRPr lang="nl-BE" sz="4400" b="0" strike="noStrike" spc="-1">
              <a:solidFill>
                <a:srgbClr val="000000"/>
              </a:solidFill>
              <a:latin typeface="Aptos"/>
            </a:endParaRPr>
          </a:p>
        </p:txBody>
      </p:sp>
      <p:sp>
        <p:nvSpPr>
          <p:cNvPr id="99" name="AutoShape 4"/>
          <p:cNvSpPr/>
          <p:nvPr/>
        </p:nvSpPr>
        <p:spPr>
          <a:xfrm>
            <a:off x="5943600" y="3276720"/>
            <a:ext cx="167040" cy="16704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nl-BE"/>
          </a:p>
        </p:txBody>
      </p:sp>
      <p:pic>
        <p:nvPicPr>
          <p:cNvPr id="100" name="Picture 8" descr="Unreal Engine - Wikipedia"/>
          <p:cNvPicPr/>
          <p:nvPr/>
        </p:nvPicPr>
        <p:blipFill>
          <a:blip r:embed="rId2"/>
          <a:stretch/>
        </p:blipFill>
        <p:spPr>
          <a:xfrm>
            <a:off x="6343200" y="1825560"/>
            <a:ext cx="5330520" cy="4350960"/>
          </a:xfrm>
          <a:prstGeom prst="rect">
            <a:avLst/>
          </a:prstGeom>
          <a:ln w="0">
            <a:noFill/>
          </a:ln>
        </p:spPr>
      </p:pic>
      <p:pic>
        <p:nvPicPr>
          <p:cNvPr id="101" name="Picture 10" descr="How To Become an Open Source Contributor | by Emre Savcı | ITNEXT"/>
          <p:cNvPicPr/>
          <p:nvPr/>
        </p:nvPicPr>
        <p:blipFill>
          <a:blip r:embed="rId3"/>
          <a:stretch/>
        </p:blipFill>
        <p:spPr>
          <a:xfrm>
            <a:off x="753120" y="3966480"/>
            <a:ext cx="5190120" cy="2592360"/>
          </a:xfrm>
          <a:prstGeom prst="rect">
            <a:avLst/>
          </a:prstGeom>
          <a:ln w="0">
            <a:noFill/>
          </a:ln>
        </p:spPr>
      </p:pic>
      <p:pic>
        <p:nvPicPr>
          <p:cNvPr id="102" name="Picture 6" descr="Unity (engine) - Wikipedia"/>
          <p:cNvPicPr/>
          <p:nvPr/>
        </p:nvPicPr>
        <p:blipFill>
          <a:blip r:embed="rId4"/>
          <a:stretch/>
        </p:blipFill>
        <p:spPr>
          <a:xfrm>
            <a:off x="380880" y="1734480"/>
            <a:ext cx="6282000" cy="231372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talen</a:t>
            </a:r>
            <a:endParaRPr lang="nl-BE" sz="4400" b="0" strike="noStrike" spc="-1">
              <a:solidFill>
                <a:srgbClr val="000000"/>
              </a:solidFill>
              <a:latin typeface="Aptos"/>
            </a:endParaRPr>
          </a:p>
        </p:txBody>
      </p:sp>
      <p:sp>
        <p:nvSpPr>
          <p:cNvPr id="104"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05" name="Picture 2" descr="What are the advantages of C# over Python or Java? | by Muhammad Ahmed Mir  | Medium"/>
          <p:cNvPicPr/>
          <p:nvPr/>
        </p:nvPicPr>
        <p:blipFill>
          <a:blip r:embed="rId2"/>
          <a:stretch/>
        </p:blipFill>
        <p:spPr>
          <a:xfrm>
            <a:off x="4999320" y="1141920"/>
            <a:ext cx="8126280" cy="4573800"/>
          </a:xfrm>
          <a:prstGeom prst="rect">
            <a:avLst/>
          </a:prstGeom>
          <a:ln w="0">
            <a:noFill/>
          </a:ln>
        </p:spPr>
      </p:pic>
      <p:pic>
        <p:nvPicPr>
          <p:cNvPr id="106" name="Afbeelding 4"/>
          <p:cNvPicPr/>
          <p:nvPr/>
        </p:nvPicPr>
        <p:blipFill>
          <a:blip r:embed="rId3"/>
          <a:stretch/>
        </p:blipFill>
        <p:spPr>
          <a:xfrm>
            <a:off x="625320" y="1415520"/>
            <a:ext cx="5007600" cy="4852080"/>
          </a:xfrm>
          <a:prstGeom prst="rect">
            <a:avLst/>
          </a:prstGeom>
          <a:ln w="0">
            <a:noFill/>
          </a:ln>
        </p:spPr>
      </p:pic>
      <p:pic>
        <p:nvPicPr>
          <p:cNvPr id="107" name="Picture 4" descr="C++ - Wikipedia"/>
          <p:cNvPicPr/>
          <p:nvPr/>
        </p:nvPicPr>
        <p:blipFill>
          <a:blip r:embed="rId4"/>
          <a:stretch/>
        </p:blipFill>
        <p:spPr>
          <a:xfrm>
            <a:off x="4999320" y="463320"/>
            <a:ext cx="1693800" cy="190440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IDE</a:t>
            </a:r>
            <a:endParaRPr lang="nl-BE" sz="4400" b="0" strike="noStrike" spc="-1">
              <a:solidFill>
                <a:srgbClr val="000000"/>
              </a:solidFill>
              <a:latin typeface="Aptos"/>
            </a:endParaRPr>
          </a:p>
        </p:txBody>
      </p:sp>
      <p:sp>
        <p:nvSpPr>
          <p:cNvPr id="109"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10" name="Afbeelding 4"/>
          <p:cNvPicPr/>
          <p:nvPr/>
        </p:nvPicPr>
        <p:blipFill>
          <a:blip r:embed="rId2"/>
          <a:stretch/>
        </p:blipFill>
        <p:spPr>
          <a:xfrm>
            <a:off x="3637800" y="1415160"/>
            <a:ext cx="8435880" cy="4424400"/>
          </a:xfrm>
          <a:prstGeom prst="rect">
            <a:avLst/>
          </a:prstGeom>
          <a:ln w="0">
            <a:noFill/>
          </a:ln>
        </p:spPr>
      </p:pic>
      <p:pic>
        <p:nvPicPr>
          <p:cNvPr id="111" name="Picture 2" descr="VSC-logo – No Blinky Blinky"/>
          <p:cNvPicPr/>
          <p:nvPr/>
        </p:nvPicPr>
        <p:blipFill>
          <a:blip r:embed="rId3"/>
          <a:stretch/>
        </p:blipFill>
        <p:spPr>
          <a:xfrm>
            <a:off x="548280" y="1415160"/>
            <a:ext cx="2369160" cy="2369160"/>
          </a:xfrm>
          <a:prstGeom prst="rect">
            <a:avLst/>
          </a:prstGeom>
          <a:ln w="0">
            <a:noFill/>
          </a:ln>
        </p:spPr>
      </p:pic>
      <p:pic>
        <p:nvPicPr>
          <p:cNvPr id="112" name="Picture 4" descr="Emacs - Wikipedia"/>
          <p:cNvPicPr/>
          <p:nvPr/>
        </p:nvPicPr>
        <p:blipFill>
          <a:blip r:embed="rId4"/>
          <a:stretch/>
        </p:blipFill>
        <p:spPr>
          <a:xfrm>
            <a:off x="464400" y="3784680"/>
            <a:ext cx="2659320" cy="265932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2" descr="1.883.649 audio afbeeldingen, stockfoto's, 3D-objecten en vectoren |  Shutterstock"/>
          <p:cNvPicPr/>
          <p:nvPr/>
        </p:nvPicPr>
        <p:blipFill>
          <a:blip r:embed="rId2"/>
          <a:stretch/>
        </p:blipFill>
        <p:spPr>
          <a:xfrm>
            <a:off x="7781760" y="2840400"/>
            <a:ext cx="4347720" cy="4347720"/>
          </a:xfrm>
          <a:prstGeom prst="rect">
            <a:avLst/>
          </a:prstGeom>
          <a:ln w="0">
            <a:noFill/>
          </a:ln>
        </p:spPr>
      </p:pic>
      <p:sp>
        <p:nvSpPr>
          <p:cNvPr id="11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Introductie !</a:t>
            </a:r>
            <a:endParaRPr lang="nl-BE" sz="4400" b="0" strike="noStrike" spc="-1">
              <a:solidFill>
                <a:srgbClr val="000000"/>
              </a:solidFill>
              <a:latin typeface="Aptos"/>
            </a:endParaRPr>
          </a:p>
        </p:txBody>
      </p:sp>
      <p:sp>
        <p:nvSpPr>
          <p:cNvPr id="115"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sp>
        <p:nvSpPr>
          <p:cNvPr id="116" name="AutoShape 2"/>
          <p:cNvSpPr/>
          <p:nvPr/>
        </p:nvSpPr>
        <p:spPr>
          <a:xfrm>
            <a:off x="5943600" y="3276720"/>
            <a:ext cx="304560" cy="3045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nl-BE"/>
          </a:p>
        </p:txBody>
      </p:sp>
      <p:pic>
        <p:nvPicPr>
          <p:cNvPr id="117" name="Picture 6" descr="3D Logo Design Services at best price in Ahmedabad | ID: 21524671412"/>
          <p:cNvPicPr/>
          <p:nvPr/>
        </p:nvPicPr>
        <p:blipFill>
          <a:blip r:embed="rId3"/>
          <a:stretch/>
        </p:blipFill>
        <p:spPr>
          <a:xfrm>
            <a:off x="759600" y="1825560"/>
            <a:ext cx="3458160" cy="3458160"/>
          </a:xfrm>
          <a:prstGeom prst="rect">
            <a:avLst/>
          </a:prstGeom>
          <a:ln w="0">
            <a:noFill/>
          </a:ln>
        </p:spPr>
      </p:pic>
      <p:pic>
        <p:nvPicPr>
          <p:cNvPr id="118" name="Picture 8" descr="Verbod"/>
          <p:cNvPicPr/>
          <p:nvPr/>
        </p:nvPicPr>
        <p:blipFill>
          <a:blip r:embed="rId4"/>
          <a:stretch/>
        </p:blipFill>
        <p:spPr>
          <a:xfrm>
            <a:off x="567360" y="1359000"/>
            <a:ext cx="3842280" cy="4391280"/>
          </a:xfrm>
          <a:prstGeom prst="rect">
            <a:avLst/>
          </a:prstGeom>
          <a:ln w="0">
            <a:noFill/>
          </a:ln>
        </p:spPr>
      </p:pic>
      <p:pic>
        <p:nvPicPr>
          <p:cNvPr id="119" name="Picture 10" descr="Uitleganimaties: 7 Redenen waarom je animaties zou kiezen - The Artistry"/>
          <p:cNvPicPr/>
          <p:nvPr/>
        </p:nvPicPr>
        <p:blipFill>
          <a:blip r:embed="rId5"/>
          <a:stretch/>
        </p:blipFill>
        <p:spPr>
          <a:xfrm>
            <a:off x="3736440" y="-17640"/>
            <a:ext cx="6831720" cy="3842640"/>
          </a:xfrm>
          <a:prstGeom prst="rect">
            <a:avLst/>
          </a:prstGeom>
          <a:ln w="0">
            <a:noFill/>
          </a:ln>
        </p:spPr>
      </p:pic>
      <p:pic>
        <p:nvPicPr>
          <p:cNvPr id="120" name="Picture 8" descr="Verbod"/>
          <p:cNvPicPr/>
          <p:nvPr/>
        </p:nvPicPr>
        <p:blipFill>
          <a:blip r:embed="rId4"/>
          <a:stretch/>
        </p:blipFill>
        <p:spPr>
          <a:xfrm>
            <a:off x="5090760" y="-17640"/>
            <a:ext cx="3842280" cy="4391280"/>
          </a:xfrm>
          <a:prstGeom prst="rect">
            <a:avLst/>
          </a:prstGeom>
          <a:ln w="0">
            <a:noFill/>
          </a:ln>
        </p:spPr>
      </p:pic>
      <p:pic>
        <p:nvPicPr>
          <p:cNvPr id="121" name="Picture 8" descr="Verbod"/>
          <p:cNvPicPr/>
          <p:nvPr/>
        </p:nvPicPr>
        <p:blipFill>
          <a:blip r:embed="rId4"/>
          <a:stretch/>
        </p:blipFill>
        <p:spPr>
          <a:xfrm>
            <a:off x="8080200" y="2747160"/>
            <a:ext cx="3842280" cy="439128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23"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24" name="Picture 2" descr="All About V6 Engine in Cars: Working, Benefits and More | dubizzle"/>
          <p:cNvPicPr/>
          <p:nvPr/>
        </p:nvPicPr>
        <p:blipFill>
          <a:blip r:embed="rId2"/>
          <a:stretch/>
        </p:blipFill>
        <p:spPr>
          <a:xfrm>
            <a:off x="109440" y="1938600"/>
            <a:ext cx="5730120" cy="3137760"/>
          </a:xfrm>
          <a:prstGeom prst="rect">
            <a:avLst/>
          </a:prstGeom>
          <a:ln w="0">
            <a:noFill/>
          </a:ln>
        </p:spPr>
      </p:pic>
      <p:pic>
        <p:nvPicPr>
          <p:cNvPr id="125" name="Picture 4" descr="Please don't learn to code | TechCrunch"/>
          <p:cNvPicPr/>
          <p:nvPr/>
        </p:nvPicPr>
        <p:blipFill>
          <a:blip r:embed="rId3"/>
          <a:stretch/>
        </p:blipFill>
        <p:spPr>
          <a:xfrm>
            <a:off x="5933880" y="1490760"/>
            <a:ext cx="6054840" cy="403344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1523880" y="1122480"/>
            <a:ext cx="9143640" cy="2387160"/>
          </a:xfrm>
          <a:prstGeom prst="rect">
            <a:avLst/>
          </a:prstGeom>
          <a:noFill/>
          <a:ln w="0">
            <a:noFill/>
          </a:ln>
        </p:spPr>
        <p:txBody>
          <a:bodyPr anchor="b">
            <a:noAutofit/>
          </a:bodyPr>
          <a:lstStyle/>
          <a:p>
            <a:pPr algn="ctr">
              <a:lnSpc>
                <a:spcPct val="90000"/>
              </a:lnSpc>
              <a:buNone/>
            </a:pPr>
            <a:r>
              <a:rPr lang="nl-BE" sz="6000" b="0" strike="noStrike" spc="-1">
                <a:solidFill>
                  <a:srgbClr val="000000"/>
                </a:solidFill>
                <a:latin typeface="Aptos Display"/>
              </a:rPr>
              <a:t>engine</a:t>
            </a:r>
            <a:endParaRPr lang="nl-BE" sz="6000" b="0" strike="noStrike" spc="-1">
              <a:solidFill>
                <a:srgbClr val="000000"/>
              </a:solidFill>
              <a:latin typeface="Aptos"/>
            </a:endParaRPr>
          </a:p>
        </p:txBody>
      </p:sp>
      <p:sp>
        <p:nvSpPr>
          <p:cNvPr id="127" name="PlaceHolder 2"/>
          <p:cNvSpPr>
            <a:spLocks noGrp="1"/>
          </p:cNvSpPr>
          <p:nvPr>
            <p:ph type="subTitle"/>
          </p:nvPr>
        </p:nvSpPr>
        <p:spPr>
          <a:xfrm>
            <a:off x="1523880" y="3602160"/>
            <a:ext cx="9143640" cy="1655280"/>
          </a:xfrm>
          <a:prstGeom prst="rect">
            <a:avLst/>
          </a:prstGeom>
          <a:noFill/>
          <a:ln w="0">
            <a:noFill/>
          </a:ln>
        </p:spPr>
        <p:txBody>
          <a:bodyPr anchor="t">
            <a:noAutofit/>
          </a:bodyPr>
          <a:lstStyle/>
          <a:p>
            <a:pPr algn="ctr">
              <a:buNone/>
            </a:pPr>
            <a:endParaRPr lang="en-US" sz="3200" b="0" strike="noStrike" spc="-1">
              <a:latin typeface="Arial"/>
            </a:endParaRPr>
          </a:p>
        </p:txBody>
      </p:sp>
      <p:sp>
        <p:nvSpPr>
          <p:cNvPr id="128" name="Tekstvak 127"/>
          <p:cNvSpPr txBox="1"/>
          <p:nvPr/>
        </p:nvSpPr>
        <p:spPr>
          <a:xfrm>
            <a:off x="1600200" y="914400"/>
            <a:ext cx="1828800" cy="346320"/>
          </a:xfrm>
          <a:prstGeom prst="rect">
            <a:avLst/>
          </a:prstGeom>
          <a:noFill/>
          <a:ln w="0">
            <a:noFill/>
          </a:ln>
        </p:spPr>
        <p:txBody>
          <a:bodyPr lIns="90000" tIns="45000" rIns="90000" bIns="45000" anchor="t">
            <a:noAutofit/>
          </a:bodyPr>
          <a:lstStyle/>
          <a:p>
            <a:r>
              <a:rPr lang="en-US" sz="1800" b="0" strike="noStrike" spc="-1">
                <a:solidFill>
                  <a:srgbClr val="C9211E"/>
                </a:solidFill>
                <a:latin typeface="Arial"/>
              </a:rPr>
              <a:t>Hoofdletter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30"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31" name="Picture 2" descr="Concepts of Object-Oriented Programming (OOP)"/>
          <p:cNvPicPr/>
          <p:nvPr/>
        </p:nvPicPr>
        <p:blipFill>
          <a:blip r:embed="rId2"/>
          <a:stretch/>
        </p:blipFill>
        <p:spPr>
          <a:xfrm>
            <a:off x="136080" y="2439720"/>
            <a:ext cx="5115240" cy="2864520"/>
          </a:xfrm>
          <a:prstGeom prst="rect">
            <a:avLst/>
          </a:prstGeom>
          <a:ln w="0">
            <a:noFill/>
          </a:ln>
        </p:spPr>
      </p:pic>
      <p:pic>
        <p:nvPicPr>
          <p:cNvPr id="132" name="Afbeelding 7"/>
          <p:cNvPicPr/>
          <p:nvPr/>
        </p:nvPicPr>
        <p:blipFill>
          <a:blip r:embed="rId3"/>
          <a:stretch/>
        </p:blipFill>
        <p:spPr>
          <a:xfrm>
            <a:off x="5421240" y="2638080"/>
            <a:ext cx="6634440" cy="2467440"/>
          </a:xfrm>
          <a:prstGeom prst="rect">
            <a:avLst/>
          </a:prstGeom>
          <a:ln w="0">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Scene</a:t>
            </a:r>
            <a:endParaRPr lang="nl-BE" sz="4400" b="0" strike="noStrike" spc="-1">
              <a:solidFill>
                <a:srgbClr val="000000"/>
              </a:solidFill>
              <a:latin typeface="Aptos"/>
            </a:endParaRPr>
          </a:p>
        </p:txBody>
      </p:sp>
      <p:sp>
        <p:nvSpPr>
          <p:cNvPr id="134"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35" name="Afbeelding 4"/>
          <p:cNvPicPr/>
          <p:nvPr/>
        </p:nvPicPr>
        <p:blipFill>
          <a:blip r:embed="rId3"/>
          <a:stretch/>
        </p:blipFill>
        <p:spPr>
          <a:xfrm>
            <a:off x="2487600" y="1825560"/>
            <a:ext cx="7216560" cy="4091760"/>
          </a:xfrm>
          <a:prstGeom prst="rect">
            <a:avLst/>
          </a:prstGeom>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Node</a:t>
            </a:r>
            <a:endParaRPr lang="nl-BE" sz="4400" b="0" strike="noStrike" spc="-1">
              <a:solidFill>
                <a:srgbClr val="000000"/>
              </a:solidFill>
              <a:latin typeface="Aptos"/>
            </a:endParaRPr>
          </a:p>
        </p:txBody>
      </p:sp>
      <p:sp>
        <p:nvSpPr>
          <p:cNvPr id="137"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38" name="Picture 2" descr="ᐅ Snelbouw bakstenen 29x14x19 online kopen | Bouwdepot.be"/>
          <p:cNvPicPr/>
          <p:nvPr/>
        </p:nvPicPr>
        <p:blipFill>
          <a:blip r:embed="rId3"/>
          <a:srcRect t="14349"/>
          <a:stretch/>
        </p:blipFill>
        <p:spPr>
          <a:xfrm>
            <a:off x="3476520" y="2005920"/>
            <a:ext cx="5238360" cy="4486680"/>
          </a:xfrm>
          <a:prstGeom prst="rect">
            <a:avLst/>
          </a:prstGeom>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Scene tree</a:t>
            </a:r>
            <a:endParaRPr lang="nl-BE" sz="4400" b="0" strike="noStrike" spc="-1">
              <a:solidFill>
                <a:srgbClr val="000000"/>
              </a:solidFill>
              <a:latin typeface="Aptos"/>
            </a:endParaRPr>
          </a:p>
        </p:txBody>
      </p:sp>
      <p:sp>
        <p:nvSpPr>
          <p:cNvPr id="140"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41" name="Picture 2" descr="Bomencharter - ook jouw boom telt mee! - Boortmeerbeek"/>
          <p:cNvPicPr/>
          <p:nvPr/>
        </p:nvPicPr>
        <p:blipFill>
          <a:blip r:embed="rId3"/>
          <a:stretch/>
        </p:blipFill>
        <p:spPr>
          <a:xfrm>
            <a:off x="3844800" y="2176200"/>
            <a:ext cx="4501800" cy="486684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Signals</a:t>
            </a:r>
            <a:endParaRPr lang="nl-BE" sz="4400" b="0" strike="noStrike" spc="-1">
              <a:solidFill>
                <a:srgbClr val="000000"/>
              </a:solidFill>
              <a:latin typeface="Aptos"/>
            </a:endParaRPr>
          </a:p>
        </p:txBody>
      </p:sp>
      <p:pic>
        <p:nvPicPr>
          <p:cNvPr id="143" name="Picture 2" descr="What is the difference between continuous and discrete signal"/>
          <p:cNvPicPr/>
          <p:nvPr/>
        </p:nvPicPr>
        <p:blipFill>
          <a:blip r:embed="rId3"/>
          <a:stretch/>
        </p:blipFill>
        <p:spPr>
          <a:xfrm>
            <a:off x="1789920" y="1690560"/>
            <a:ext cx="8611920" cy="5167080"/>
          </a:xfrm>
          <a:prstGeom prst="rect">
            <a:avLst/>
          </a:prstGeom>
          <a:ln w="0">
            <a:noFill/>
          </a:ln>
        </p:spPr>
      </p:pic>
      <p:pic>
        <p:nvPicPr>
          <p:cNvPr id="144" name="Picture 6" descr="Flappy Bird, but its on Scratch by LennoxDerWutz"/>
          <p:cNvPicPr/>
          <p:nvPr/>
        </p:nvPicPr>
        <p:blipFill>
          <a:blip r:embed="rId4"/>
          <a:stretch/>
        </p:blipFill>
        <p:spPr>
          <a:xfrm>
            <a:off x="-124920" y="1690560"/>
            <a:ext cx="3829320" cy="2125080"/>
          </a:xfrm>
          <a:prstGeom prst="rect">
            <a:avLst/>
          </a:prstGeom>
          <a:ln w="0">
            <a:noFill/>
          </a:ln>
        </p:spPr>
      </p:pic>
      <p:pic>
        <p:nvPicPr>
          <p:cNvPr id="145" name="Picture 10" descr="Java Game Programming Tutorial - Flappy Bird Redux : 12 Steps -  Instructables"/>
          <p:cNvPicPr/>
          <p:nvPr/>
        </p:nvPicPr>
        <p:blipFill>
          <a:blip r:embed="rId5"/>
          <a:stretch/>
        </p:blipFill>
        <p:spPr>
          <a:xfrm>
            <a:off x="9713880" y="2273760"/>
            <a:ext cx="1784160" cy="6857640"/>
          </a:xfrm>
          <a:prstGeom prst="rect">
            <a:avLst/>
          </a:prstGeom>
          <a:ln w="0">
            <a:noFill/>
          </a:ln>
        </p:spPr>
      </p:pic>
      <p:sp>
        <p:nvSpPr>
          <p:cNvPr id="146" name="Rechthoek 3"/>
          <p:cNvSpPr/>
          <p:nvPr/>
        </p:nvSpPr>
        <p:spPr>
          <a:xfrm>
            <a:off x="10021320" y="3101400"/>
            <a:ext cx="703800" cy="4522320"/>
          </a:xfrm>
          <a:prstGeom prst="rect">
            <a:avLst/>
          </a:prstGeom>
          <a:solidFill>
            <a:srgbClr val="00B805"/>
          </a:solidFill>
          <a:ln>
            <a:noFill/>
          </a:ln>
        </p:spPr>
        <p:style>
          <a:lnRef idx="2">
            <a:schemeClr val="accent1">
              <a:shade val="15000"/>
            </a:schemeClr>
          </a:lnRef>
          <a:fillRef idx="1">
            <a:schemeClr val="accent1"/>
          </a:fillRef>
          <a:effectRef idx="0">
            <a:schemeClr val="accent1"/>
          </a:effectRef>
          <a:fontRef idx="minor"/>
        </p:style>
        <p:txBody>
          <a:bodyPr/>
          <a:lstStyle/>
          <a:p>
            <a:endParaRPr lang="nl-B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48"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49" name="Picture 2" descr="Difference Between Comprehensive And Collision Coverage - 2024"/>
          <p:cNvPicPr/>
          <p:nvPr/>
        </p:nvPicPr>
        <p:blipFill>
          <a:blip r:embed="rId3"/>
          <a:stretch/>
        </p:blipFill>
        <p:spPr>
          <a:xfrm>
            <a:off x="1159560" y="365040"/>
            <a:ext cx="4168080" cy="3125880"/>
          </a:xfrm>
          <a:prstGeom prst="rect">
            <a:avLst/>
          </a:prstGeom>
          <a:ln w="0">
            <a:noFill/>
          </a:ln>
        </p:spPr>
      </p:pic>
      <p:pic>
        <p:nvPicPr>
          <p:cNvPr id="150" name="Picture 4" descr="Canon EOS R10-camera - Canon België"/>
          <p:cNvPicPr/>
          <p:nvPr/>
        </p:nvPicPr>
        <p:blipFill>
          <a:blip r:embed="rId4"/>
          <a:stretch/>
        </p:blipFill>
        <p:spPr>
          <a:xfrm>
            <a:off x="7185600" y="0"/>
            <a:ext cx="3959280" cy="3959280"/>
          </a:xfrm>
          <a:prstGeom prst="rect">
            <a:avLst/>
          </a:prstGeom>
          <a:ln w="0">
            <a:noFill/>
          </a:ln>
        </p:spPr>
      </p:pic>
      <p:pic>
        <p:nvPicPr>
          <p:cNvPr id="151" name="Picture 6" descr="Game Code School - Coding Android sprite sheet animations"/>
          <p:cNvPicPr/>
          <p:nvPr/>
        </p:nvPicPr>
        <p:blipFill>
          <a:blip r:embed="rId5"/>
          <a:stretch/>
        </p:blipFill>
        <p:spPr>
          <a:xfrm>
            <a:off x="6273000" y="4094640"/>
            <a:ext cx="6095520" cy="2114280"/>
          </a:xfrm>
          <a:prstGeom prst="rect">
            <a:avLst/>
          </a:prstGeom>
          <a:ln w="0">
            <a:noFill/>
          </a:ln>
        </p:spPr>
      </p:pic>
      <p:pic>
        <p:nvPicPr>
          <p:cNvPr id="152" name="Picture 8" descr="其他解析度：206 × 240 像素- Minecraft Sheep PNG Image | Transparent PNG Free  Download on SeekPNG"/>
          <p:cNvPicPr/>
          <p:nvPr/>
        </p:nvPicPr>
        <p:blipFill>
          <a:blip r:embed="rId6"/>
          <a:stretch/>
        </p:blipFill>
        <p:spPr>
          <a:xfrm>
            <a:off x="1480680" y="3138480"/>
            <a:ext cx="2981160" cy="3719160"/>
          </a:xfrm>
          <a:prstGeom prst="rect">
            <a:avLst/>
          </a:prstGeom>
          <a:ln w="0">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1523880" y="1122480"/>
            <a:ext cx="9143640" cy="2387160"/>
          </a:xfrm>
          <a:prstGeom prst="rect">
            <a:avLst/>
          </a:prstGeom>
          <a:noFill/>
          <a:ln w="0">
            <a:noFill/>
          </a:ln>
        </p:spPr>
        <p:txBody>
          <a:bodyPr anchor="b">
            <a:noAutofit/>
          </a:bodyPr>
          <a:lstStyle/>
          <a:p>
            <a:pPr algn="ctr">
              <a:lnSpc>
                <a:spcPct val="90000"/>
              </a:lnSpc>
              <a:buNone/>
            </a:pPr>
            <a:r>
              <a:rPr lang="nl-BE" sz="6000" b="0" strike="noStrike" spc="-1">
                <a:solidFill>
                  <a:srgbClr val="000000"/>
                </a:solidFill>
                <a:latin typeface="Aptos Display"/>
              </a:rPr>
              <a:t>editor</a:t>
            </a:r>
            <a:endParaRPr lang="nl-BE" sz="6000" b="0" strike="noStrike" spc="-1">
              <a:solidFill>
                <a:srgbClr val="000000"/>
              </a:solidFill>
              <a:latin typeface="Aptos"/>
            </a:endParaRPr>
          </a:p>
        </p:txBody>
      </p:sp>
      <p:sp>
        <p:nvSpPr>
          <p:cNvPr id="154" name="PlaceHolder 2"/>
          <p:cNvSpPr>
            <a:spLocks noGrp="1"/>
          </p:cNvSpPr>
          <p:nvPr>
            <p:ph type="subTitle"/>
          </p:nvPr>
        </p:nvSpPr>
        <p:spPr>
          <a:xfrm>
            <a:off x="1523880" y="3602160"/>
            <a:ext cx="9143640" cy="1655280"/>
          </a:xfrm>
          <a:prstGeom prst="rect">
            <a:avLst/>
          </a:prstGeom>
          <a:noFill/>
          <a:ln w="0">
            <a:noFill/>
          </a:ln>
        </p:spPr>
        <p:txBody>
          <a:bodyPr anchor="t">
            <a:noAutofit/>
          </a:bodyPr>
          <a:lstStyle/>
          <a:p>
            <a:pPr algn="ctr">
              <a:buNone/>
            </a:pPr>
            <a:endParaRPr lang="en-US" sz="3200" b="0" strike="noStrike" spc="-1">
              <a:latin typeface="Arial"/>
            </a:endParaRPr>
          </a:p>
        </p:txBody>
      </p:sp>
      <p:sp>
        <p:nvSpPr>
          <p:cNvPr id="155" name="Tekstvak 154"/>
          <p:cNvSpPr txBox="1"/>
          <p:nvPr/>
        </p:nvSpPr>
        <p:spPr>
          <a:xfrm>
            <a:off x="1143000" y="685800"/>
            <a:ext cx="2057400" cy="346320"/>
          </a:xfrm>
          <a:prstGeom prst="rect">
            <a:avLst/>
          </a:prstGeom>
          <a:noFill/>
          <a:ln w="0">
            <a:noFill/>
          </a:ln>
        </p:spPr>
        <p:txBody>
          <a:bodyPr lIns="90000" tIns="45000" rIns="90000" bIns="45000" anchor="t">
            <a:noAutofit/>
          </a:bodyPr>
          <a:lstStyle/>
          <a:p>
            <a:r>
              <a:rPr lang="en-US" sz="1800" b="0" strike="noStrike" spc="-1">
                <a:solidFill>
                  <a:srgbClr val="C9211E"/>
                </a:solidFill>
                <a:latin typeface="Arial"/>
              </a:rPr>
              <a:t>Hoofdletter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nl-BE" sz="4400" b="0" strike="noStrike" spc="-1">
                <a:solidFill>
                  <a:srgbClr val="000000"/>
                </a:solidFill>
                <a:latin typeface="Aptos Display"/>
              </a:rPr>
              <a:t>Project manager</a:t>
            </a:r>
            <a:endParaRPr lang="nl-BE" sz="4400" b="0" strike="noStrike" spc="-1">
              <a:solidFill>
                <a:srgbClr val="000000"/>
              </a:solidFill>
              <a:latin typeface="Aptos"/>
            </a:endParaRPr>
          </a:p>
        </p:txBody>
      </p:sp>
      <p:sp>
        <p:nvSpPr>
          <p:cNvPr id="157" name="PlaceHolder 2"/>
          <p:cNvSpPr>
            <a:spLocks noGrp="1"/>
          </p:cNvSpPr>
          <p:nvPr>
            <p:ph/>
          </p:nvPr>
        </p:nvSpPr>
        <p:spPr>
          <a:xfrm>
            <a:off x="838080" y="1825560"/>
            <a:ext cx="10515240" cy="4350960"/>
          </a:xfrm>
          <a:prstGeom prst="rect">
            <a:avLst/>
          </a:prstGeom>
          <a:noFill/>
          <a:ln w="0">
            <a:noFill/>
          </a:ln>
        </p:spPr>
        <p:txBody>
          <a:bodyPr numCol="1" spcCol="0" anchor="t">
            <a:noAutofit/>
          </a:bodyPr>
          <a:lstStyle/>
          <a:p>
            <a:pPr>
              <a:lnSpc>
                <a:spcPct val="90000"/>
              </a:lnSpc>
              <a:spcBef>
                <a:spcPts val="1417"/>
              </a:spcBef>
              <a:buNone/>
            </a:pPr>
            <a:endParaRPr lang="nl-BE" sz="2800" b="0" strike="noStrike" spc="-1">
              <a:solidFill>
                <a:srgbClr val="000000"/>
              </a:solidFill>
              <a:latin typeface="Aptos"/>
            </a:endParaRPr>
          </a:p>
        </p:txBody>
      </p:sp>
      <p:sp>
        <p:nvSpPr>
          <p:cNvPr id="158" name="AutoShape 4"/>
          <p:cNvSpPr/>
          <p:nvPr/>
        </p:nvSpPr>
        <p:spPr>
          <a:xfrm>
            <a:off x="5943600" y="3276720"/>
            <a:ext cx="304560" cy="3045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nl-BE"/>
          </a:p>
        </p:txBody>
      </p:sp>
      <p:pic>
        <p:nvPicPr>
          <p:cNvPr id="159" name="Afbeelding 6"/>
          <p:cNvPicPr/>
          <p:nvPr/>
        </p:nvPicPr>
        <p:blipFill>
          <a:blip r:embed="rId2"/>
          <a:stretch/>
        </p:blipFill>
        <p:spPr>
          <a:xfrm>
            <a:off x="1837440" y="1814760"/>
            <a:ext cx="8516520" cy="5042880"/>
          </a:xfrm>
          <a:prstGeom prst="rect">
            <a:avLst/>
          </a:prstGeom>
          <a:ln w="0">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61"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62" name="Afbeelding 4"/>
          <p:cNvPicPr/>
          <p:nvPr/>
        </p:nvPicPr>
        <p:blipFill>
          <a:blip r:embed="rId2"/>
          <a:stretch/>
        </p:blipFill>
        <p:spPr>
          <a:xfrm>
            <a:off x="539280" y="239760"/>
            <a:ext cx="11304000" cy="6378120"/>
          </a:xfrm>
          <a:prstGeom prst="rect">
            <a:avLst/>
          </a:prstGeom>
          <a:ln w="0">
            <a:noFill/>
          </a:ln>
        </p:spPr>
      </p:pic>
      <p:sp>
        <p:nvSpPr>
          <p:cNvPr id="163" name="Rechthoek 5"/>
          <p:cNvSpPr/>
          <p:nvPr/>
        </p:nvSpPr>
        <p:spPr>
          <a:xfrm>
            <a:off x="539280" y="239760"/>
            <a:ext cx="11304000" cy="4410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txBody>
          <a:bodyPr/>
          <a:lstStyle/>
          <a:p>
            <a:endParaRPr lang="nl-B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65"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66" name="Afbeelding 4"/>
          <p:cNvPicPr/>
          <p:nvPr/>
        </p:nvPicPr>
        <p:blipFill>
          <a:blip r:embed="rId2"/>
          <a:stretch/>
        </p:blipFill>
        <p:spPr>
          <a:xfrm>
            <a:off x="170280" y="3291840"/>
            <a:ext cx="11850840" cy="535680"/>
          </a:xfrm>
          <a:prstGeom prst="rect">
            <a:avLst/>
          </a:prstGeom>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68"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69" name="Afbeelding 4"/>
          <p:cNvPicPr/>
          <p:nvPr/>
        </p:nvPicPr>
        <p:blipFill>
          <a:blip r:embed="rId2"/>
          <a:stretch/>
        </p:blipFill>
        <p:spPr>
          <a:xfrm>
            <a:off x="539280" y="239760"/>
            <a:ext cx="11304000" cy="6378120"/>
          </a:xfrm>
          <a:prstGeom prst="rect">
            <a:avLst/>
          </a:prstGeom>
          <a:ln w="0">
            <a:noFill/>
          </a:ln>
        </p:spPr>
      </p:pic>
      <p:sp>
        <p:nvSpPr>
          <p:cNvPr id="170" name="Rechthoek 3"/>
          <p:cNvSpPr/>
          <p:nvPr/>
        </p:nvSpPr>
        <p:spPr>
          <a:xfrm>
            <a:off x="2224080" y="865080"/>
            <a:ext cx="7611480" cy="38268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txBody>
          <a:bodyPr/>
          <a:lstStyle/>
          <a:p>
            <a:endParaRPr lang="nl-B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72"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73" name="Afbeelding 4"/>
          <p:cNvPicPr/>
          <p:nvPr/>
        </p:nvPicPr>
        <p:blipFill>
          <a:blip r:embed="rId2"/>
          <a:stretch/>
        </p:blipFill>
        <p:spPr>
          <a:xfrm>
            <a:off x="843480" y="1825560"/>
            <a:ext cx="10509840" cy="634320"/>
          </a:xfrm>
          <a:prstGeom prst="rect">
            <a:avLst/>
          </a:prstGeom>
          <a:ln w="0">
            <a:noFill/>
          </a:ln>
        </p:spPr>
      </p:pic>
      <p:pic>
        <p:nvPicPr>
          <p:cNvPr id="174" name="Afbeelding 6"/>
          <p:cNvPicPr/>
          <p:nvPr/>
        </p:nvPicPr>
        <p:blipFill>
          <a:blip r:embed="rId3"/>
          <a:stretch/>
        </p:blipFill>
        <p:spPr>
          <a:xfrm>
            <a:off x="843480" y="4397400"/>
            <a:ext cx="10509840" cy="665280"/>
          </a:xfrm>
          <a:prstGeom prst="rect">
            <a:avLst/>
          </a:prstGeom>
          <a:ln w="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76"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77" name="Afbeelding 4"/>
          <p:cNvPicPr/>
          <p:nvPr/>
        </p:nvPicPr>
        <p:blipFill>
          <a:blip r:embed="rId2"/>
          <a:stretch/>
        </p:blipFill>
        <p:spPr>
          <a:xfrm>
            <a:off x="539280" y="239760"/>
            <a:ext cx="11304000" cy="6378120"/>
          </a:xfrm>
          <a:prstGeom prst="rect">
            <a:avLst/>
          </a:prstGeom>
          <a:ln w="0">
            <a:noFill/>
          </a:ln>
        </p:spPr>
      </p:pic>
      <p:sp>
        <p:nvSpPr>
          <p:cNvPr id="178" name="Rechthoek 3"/>
          <p:cNvSpPr/>
          <p:nvPr/>
        </p:nvSpPr>
        <p:spPr>
          <a:xfrm>
            <a:off x="539280" y="593280"/>
            <a:ext cx="1783440" cy="316296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txBody>
          <a:bodyPr/>
          <a:lstStyle/>
          <a:p>
            <a:endParaRPr lang="nl-B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80"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81" name="Afbeelding 4"/>
          <p:cNvPicPr/>
          <p:nvPr/>
        </p:nvPicPr>
        <p:blipFill>
          <a:blip r:embed="rId2"/>
          <a:stretch/>
        </p:blipFill>
        <p:spPr>
          <a:xfrm>
            <a:off x="4238280" y="163800"/>
            <a:ext cx="3540600" cy="6529680"/>
          </a:xfrm>
          <a:prstGeom prst="rect">
            <a:avLst/>
          </a:prstGeom>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83"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84" name="Afbeelding 4"/>
          <p:cNvPicPr/>
          <p:nvPr/>
        </p:nvPicPr>
        <p:blipFill>
          <a:blip r:embed="rId2"/>
          <a:stretch/>
        </p:blipFill>
        <p:spPr>
          <a:xfrm>
            <a:off x="2051280" y="99720"/>
            <a:ext cx="8055360" cy="6727680"/>
          </a:xfrm>
          <a:prstGeom prst="rect">
            <a:avLst/>
          </a:prstGeom>
          <a:ln w="0">
            <a:noFill/>
          </a:ln>
        </p:spPr>
      </p:pic>
      <p:sp>
        <p:nvSpPr>
          <p:cNvPr id="185" name="Rechthoek 5"/>
          <p:cNvSpPr/>
          <p:nvPr/>
        </p:nvSpPr>
        <p:spPr>
          <a:xfrm>
            <a:off x="6326640" y="99720"/>
            <a:ext cx="876960" cy="58104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txBody>
          <a:bodyPr/>
          <a:lstStyle/>
          <a:p>
            <a:endParaRPr lang="nl-B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87"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88" name="Afbeelding 4"/>
          <p:cNvPicPr/>
          <p:nvPr/>
        </p:nvPicPr>
        <p:blipFill>
          <a:blip r:embed="rId2"/>
          <a:stretch/>
        </p:blipFill>
        <p:spPr>
          <a:xfrm>
            <a:off x="243360" y="365040"/>
            <a:ext cx="11705400" cy="1020960"/>
          </a:xfrm>
          <a:prstGeom prst="rect">
            <a:avLst/>
          </a:prstGeom>
          <a:ln w="0">
            <a:noFill/>
          </a:ln>
        </p:spPr>
      </p:pic>
      <p:pic>
        <p:nvPicPr>
          <p:cNvPr id="189" name="Afbeelding 6"/>
          <p:cNvPicPr/>
          <p:nvPr/>
        </p:nvPicPr>
        <p:blipFill>
          <a:blip r:embed="rId3"/>
          <a:stretch/>
        </p:blipFill>
        <p:spPr>
          <a:xfrm>
            <a:off x="2246040" y="1600560"/>
            <a:ext cx="7254360" cy="4892040"/>
          </a:xfrm>
          <a:prstGeom prst="rect">
            <a:avLst/>
          </a:prstGeom>
          <a:ln w="0">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91"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92" name="Afbeelding 4"/>
          <p:cNvPicPr/>
          <p:nvPr/>
        </p:nvPicPr>
        <p:blipFill>
          <a:blip r:embed="rId3"/>
          <a:stretch/>
        </p:blipFill>
        <p:spPr>
          <a:xfrm>
            <a:off x="992160" y="1690560"/>
            <a:ext cx="10207080" cy="4239360"/>
          </a:xfrm>
          <a:prstGeom prst="rect">
            <a:avLst/>
          </a:prstGeom>
          <a:ln w="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1523880" y="1122480"/>
            <a:ext cx="9143640" cy="2387160"/>
          </a:xfrm>
          <a:prstGeom prst="rect">
            <a:avLst/>
          </a:prstGeom>
          <a:noFill/>
          <a:ln w="0">
            <a:noFill/>
          </a:ln>
        </p:spPr>
        <p:txBody>
          <a:bodyPr anchor="b">
            <a:noAutofit/>
          </a:bodyPr>
          <a:lstStyle/>
          <a:p>
            <a:pPr algn="ctr">
              <a:lnSpc>
                <a:spcPct val="90000"/>
              </a:lnSpc>
              <a:buNone/>
            </a:pPr>
            <a:r>
              <a:rPr lang="nl-BE" sz="6000" b="0" strike="noStrike" spc="-1">
                <a:solidFill>
                  <a:srgbClr val="000000"/>
                </a:solidFill>
                <a:latin typeface="Aptos Display"/>
              </a:rPr>
              <a:t>scripts</a:t>
            </a:r>
            <a:endParaRPr lang="nl-BE" sz="6000" b="0" strike="noStrike" spc="-1">
              <a:solidFill>
                <a:srgbClr val="000000"/>
              </a:solidFill>
              <a:latin typeface="Aptos"/>
            </a:endParaRPr>
          </a:p>
        </p:txBody>
      </p:sp>
      <p:sp>
        <p:nvSpPr>
          <p:cNvPr id="194" name="PlaceHolder 2"/>
          <p:cNvSpPr>
            <a:spLocks noGrp="1"/>
          </p:cNvSpPr>
          <p:nvPr>
            <p:ph type="subTitle"/>
          </p:nvPr>
        </p:nvSpPr>
        <p:spPr>
          <a:xfrm>
            <a:off x="1523880" y="3602160"/>
            <a:ext cx="9143640" cy="1655280"/>
          </a:xfrm>
          <a:prstGeom prst="rect">
            <a:avLst/>
          </a:prstGeom>
          <a:noFill/>
          <a:ln w="0">
            <a:noFill/>
          </a:ln>
        </p:spPr>
        <p:txBody>
          <a:bodyPr anchor="t">
            <a:noAutofit/>
          </a:bodyPr>
          <a:lstStyle/>
          <a:p>
            <a:pPr algn="ctr">
              <a:buNone/>
            </a:pPr>
            <a:endParaRPr lang="en-US" sz="3200" b="0" strike="noStrike" spc="-1">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96"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197" name="Afbeelding 4"/>
          <p:cNvPicPr/>
          <p:nvPr/>
        </p:nvPicPr>
        <p:blipFill>
          <a:blip r:embed="rId2"/>
          <a:stretch/>
        </p:blipFill>
        <p:spPr>
          <a:xfrm>
            <a:off x="1707120" y="681120"/>
            <a:ext cx="8777880" cy="5508000"/>
          </a:xfrm>
          <a:prstGeom prst="rect">
            <a:avLst/>
          </a:prstGeom>
          <a:ln w="0">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199"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00" name="Afbeelding 4"/>
          <p:cNvPicPr/>
          <p:nvPr/>
        </p:nvPicPr>
        <p:blipFill>
          <a:blip r:embed="rId2"/>
          <a:stretch/>
        </p:blipFill>
        <p:spPr>
          <a:xfrm>
            <a:off x="2986200" y="472680"/>
            <a:ext cx="6219360" cy="5911920"/>
          </a:xfrm>
          <a:prstGeom prst="rect">
            <a:avLst/>
          </a:prstGeom>
          <a:ln w="0">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02"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03" name="Afbeelding 4"/>
          <p:cNvPicPr/>
          <p:nvPr/>
        </p:nvPicPr>
        <p:blipFill>
          <a:blip r:embed="rId3"/>
          <a:stretch/>
        </p:blipFill>
        <p:spPr>
          <a:xfrm>
            <a:off x="2123640" y="681120"/>
            <a:ext cx="7944120" cy="5489280"/>
          </a:xfrm>
          <a:prstGeom prst="rect">
            <a:avLst/>
          </a:prstGeom>
          <a:ln w="0">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05"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06" name="Afbeelding 6"/>
          <p:cNvPicPr/>
          <p:nvPr/>
        </p:nvPicPr>
        <p:blipFill>
          <a:blip r:embed="rId3"/>
          <a:stretch/>
        </p:blipFill>
        <p:spPr>
          <a:xfrm>
            <a:off x="2335320" y="297000"/>
            <a:ext cx="7290360" cy="6195600"/>
          </a:xfrm>
          <a:prstGeom prst="rect">
            <a:avLst/>
          </a:prstGeom>
          <a:ln w="0">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08"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09" name="Afbeelding 6"/>
          <p:cNvPicPr/>
          <p:nvPr/>
        </p:nvPicPr>
        <p:blipFill>
          <a:blip r:embed="rId3"/>
          <a:stretch/>
        </p:blipFill>
        <p:spPr>
          <a:xfrm>
            <a:off x="1265400" y="230760"/>
            <a:ext cx="9660960" cy="6396120"/>
          </a:xfrm>
          <a:prstGeom prst="rect">
            <a:avLst/>
          </a:prstGeom>
          <a:ln w="0">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11"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12" name="Afbeelding 4"/>
          <p:cNvPicPr/>
          <p:nvPr/>
        </p:nvPicPr>
        <p:blipFill>
          <a:blip r:embed="rId2"/>
          <a:stretch/>
        </p:blipFill>
        <p:spPr>
          <a:xfrm>
            <a:off x="644760" y="1334520"/>
            <a:ext cx="10902240" cy="4188960"/>
          </a:xfrm>
          <a:prstGeom prst="rect">
            <a:avLst/>
          </a:prstGeom>
          <a:ln w="0">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2" descr="Vs Versus Icon Logo Black White Vector Symbol Fight Competition Battle  Sport Game Grunge Drawing And Paint Brush Graffiti Logotype Sign Modern  Design Mma Dirty Text Clipart Duel Compare Sketch Stock Illustration -"/>
          <p:cNvPicPr/>
          <p:nvPr/>
        </p:nvPicPr>
        <p:blipFill>
          <a:blip r:embed="rId3"/>
          <a:stretch/>
        </p:blipFill>
        <p:spPr>
          <a:xfrm>
            <a:off x="3972240" y="1591920"/>
            <a:ext cx="4479480" cy="4479480"/>
          </a:xfrm>
          <a:prstGeom prst="rect">
            <a:avLst/>
          </a:prstGeom>
          <a:ln w="0">
            <a:noFill/>
          </a:ln>
        </p:spPr>
      </p:pic>
      <p:sp>
        <p:nvSpPr>
          <p:cNvPr id="214" name="PlaceHolder 1"/>
          <p:cNvSpPr>
            <a:spLocks noGrp="1"/>
          </p:cNvSpPr>
          <p:nvPr>
            <p:ph type="title"/>
          </p:nvPr>
        </p:nvSpPr>
        <p:spPr>
          <a:xfrm>
            <a:off x="838080" y="5838120"/>
            <a:ext cx="10515240" cy="1325160"/>
          </a:xfrm>
          <a:prstGeom prst="rect">
            <a:avLst/>
          </a:prstGeom>
          <a:noFill/>
          <a:ln w="0">
            <a:noFill/>
          </a:ln>
        </p:spPr>
        <p:txBody>
          <a:bodyPr anchor="ctr">
            <a:normAutofit fontScale="81000"/>
          </a:bodyPr>
          <a:lstStyle/>
          <a:p>
            <a:pPr algn="ctr">
              <a:lnSpc>
                <a:spcPct val="90000"/>
              </a:lnSpc>
              <a:buNone/>
            </a:pPr>
            <a:r>
              <a:rPr lang="nl-BE" sz="6000" b="0" strike="noStrike" spc="-1">
                <a:solidFill>
                  <a:srgbClr val="000000"/>
                </a:solidFill>
                <a:latin typeface="Aptos Display"/>
              </a:rPr>
              <a:t>deg_to_rad() and rad_to_deg() </a:t>
            </a:r>
            <a:br>
              <a:rPr sz="4400"/>
            </a:br>
            <a:endParaRPr lang="nl-BE" sz="6000" b="0" strike="noStrike" spc="-1">
              <a:solidFill>
                <a:srgbClr val="000000"/>
              </a:solidFill>
              <a:latin typeface="Aptos"/>
            </a:endParaRPr>
          </a:p>
        </p:txBody>
      </p:sp>
      <p:sp>
        <p:nvSpPr>
          <p:cNvPr id="215"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sp>
        <p:nvSpPr>
          <p:cNvPr id="216" name="Rechthoek 3"/>
          <p:cNvSpPr/>
          <p:nvPr/>
        </p:nvSpPr>
        <p:spPr>
          <a:xfrm>
            <a:off x="407880" y="3108600"/>
            <a:ext cx="4594320" cy="2772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buNone/>
            </a:pPr>
            <a:r>
              <a:rPr lang="nl-NL" sz="8800" b="1" strike="noStrike" spc="-1">
                <a:solidFill>
                  <a:srgbClr val="B8D4F0"/>
                </a:solidFill>
                <a:latin typeface="Aptos"/>
              </a:rPr>
              <a:t>degrees</a:t>
            </a:r>
            <a:endParaRPr lang="en-US" sz="8800" b="0" strike="noStrike" spc="-1">
              <a:latin typeface="Arial"/>
            </a:endParaRPr>
          </a:p>
        </p:txBody>
      </p:sp>
      <p:sp>
        <p:nvSpPr>
          <p:cNvPr id="217" name="Rechthoek 6"/>
          <p:cNvSpPr/>
          <p:nvPr/>
        </p:nvSpPr>
        <p:spPr>
          <a:xfrm>
            <a:off x="7421760" y="3278160"/>
            <a:ext cx="4163760" cy="2772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buNone/>
            </a:pPr>
            <a:r>
              <a:rPr lang="nl-NL" sz="8800" b="1" strike="noStrike" spc="-1">
                <a:solidFill>
                  <a:srgbClr val="B8D4F0"/>
                </a:solidFill>
                <a:latin typeface="Aptos"/>
              </a:rPr>
              <a:t>radians</a:t>
            </a:r>
            <a:endParaRPr lang="en-US" sz="88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19"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20" name="Afbeelding 4"/>
          <p:cNvPicPr/>
          <p:nvPr/>
        </p:nvPicPr>
        <p:blipFill>
          <a:blip r:embed="rId2"/>
          <a:stretch/>
        </p:blipFill>
        <p:spPr>
          <a:xfrm>
            <a:off x="1754640" y="213840"/>
            <a:ext cx="8228880" cy="6165720"/>
          </a:xfrm>
          <a:prstGeom prst="rect">
            <a:avLst/>
          </a:prstGeom>
          <a:ln w="0">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22"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23" name="Afbeelding 4"/>
          <p:cNvPicPr/>
          <p:nvPr/>
        </p:nvPicPr>
        <p:blipFill>
          <a:blip r:embed="rId2"/>
          <a:stretch/>
        </p:blipFill>
        <p:spPr>
          <a:xfrm>
            <a:off x="838080" y="99360"/>
            <a:ext cx="4972320" cy="2234880"/>
          </a:xfrm>
          <a:prstGeom prst="rect">
            <a:avLst/>
          </a:prstGeom>
          <a:ln w="0">
            <a:noFill/>
          </a:ln>
        </p:spPr>
      </p:pic>
      <p:pic>
        <p:nvPicPr>
          <p:cNvPr id="224" name="Afbeelding 6"/>
          <p:cNvPicPr/>
          <p:nvPr/>
        </p:nvPicPr>
        <p:blipFill>
          <a:blip r:embed="rId3"/>
          <a:stretch/>
        </p:blipFill>
        <p:spPr>
          <a:xfrm>
            <a:off x="6555240" y="1027800"/>
            <a:ext cx="4524480" cy="3601080"/>
          </a:xfrm>
          <a:prstGeom prst="rect">
            <a:avLst/>
          </a:prstGeom>
          <a:ln w="0">
            <a:noFill/>
          </a:ln>
        </p:spPr>
      </p:pic>
      <p:pic>
        <p:nvPicPr>
          <p:cNvPr id="225" name="Afbeelding 8"/>
          <p:cNvPicPr/>
          <p:nvPr/>
        </p:nvPicPr>
        <p:blipFill>
          <a:blip r:embed="rId4"/>
          <a:stretch/>
        </p:blipFill>
        <p:spPr>
          <a:xfrm>
            <a:off x="1014840" y="2600280"/>
            <a:ext cx="4795560" cy="409716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27"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28" name="Afbeelding 4"/>
          <p:cNvPicPr/>
          <p:nvPr/>
        </p:nvPicPr>
        <p:blipFill>
          <a:blip r:embed="rId2"/>
          <a:stretch/>
        </p:blipFill>
        <p:spPr>
          <a:xfrm>
            <a:off x="1012680" y="1013040"/>
            <a:ext cx="10166040" cy="4831200"/>
          </a:xfrm>
          <a:prstGeom prst="rect">
            <a:avLst/>
          </a:prstGeom>
          <a:ln w="0">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30"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pic>
        <p:nvPicPr>
          <p:cNvPr id="231" name="Afbeelding 6"/>
          <p:cNvPicPr/>
          <p:nvPr/>
        </p:nvPicPr>
        <p:blipFill>
          <a:blip r:embed="rId2"/>
          <a:stretch/>
        </p:blipFill>
        <p:spPr>
          <a:xfrm>
            <a:off x="1762200" y="447840"/>
            <a:ext cx="8667360" cy="5962320"/>
          </a:xfrm>
          <a:prstGeom prst="rect">
            <a:avLst/>
          </a:prstGeom>
          <a:ln w="0">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Picture 2" descr="Vs Versus Icon Logo Black White Vector Symbol Fight Competition Battle  Sport Game Grunge Drawing And Paint Brush Graffiti Logotype Sign Modern  Design Mma Dirty Text Clipart Duel Compare Sketch Stock Illustration -"/>
          <p:cNvPicPr/>
          <p:nvPr/>
        </p:nvPicPr>
        <p:blipFill>
          <a:blip r:embed="rId3"/>
          <a:stretch/>
        </p:blipFill>
        <p:spPr>
          <a:xfrm>
            <a:off x="3972240" y="1591920"/>
            <a:ext cx="4479480" cy="4479480"/>
          </a:xfrm>
          <a:prstGeom prst="rect">
            <a:avLst/>
          </a:prstGeom>
          <a:ln w="0">
            <a:noFill/>
          </a:ln>
        </p:spPr>
      </p:pic>
      <p:sp>
        <p:nvSpPr>
          <p:cNvPr id="23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endParaRPr lang="nl-BE" sz="1800" b="0" strike="noStrike" spc="-1">
              <a:solidFill>
                <a:srgbClr val="000000"/>
              </a:solidFill>
              <a:latin typeface="Aptos"/>
            </a:endParaRPr>
          </a:p>
        </p:txBody>
      </p:sp>
      <p:sp>
        <p:nvSpPr>
          <p:cNvPr id="234"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nl-BE" sz="2800" b="0" strike="noStrike" spc="-1">
              <a:solidFill>
                <a:srgbClr val="000000"/>
              </a:solidFill>
              <a:latin typeface="Aptos"/>
            </a:endParaRPr>
          </a:p>
        </p:txBody>
      </p:sp>
      <p:sp>
        <p:nvSpPr>
          <p:cNvPr id="235" name="Rechthoek 3"/>
          <p:cNvSpPr/>
          <p:nvPr/>
        </p:nvSpPr>
        <p:spPr>
          <a:xfrm>
            <a:off x="407880" y="2718360"/>
            <a:ext cx="4163760" cy="35960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buNone/>
            </a:pPr>
            <a:r>
              <a:rPr lang="nl-NL" sz="11500" b="1" strike="noStrike" spc="-1">
                <a:solidFill>
                  <a:srgbClr val="B8D4F0"/>
                </a:solidFill>
                <a:latin typeface="Aptos"/>
              </a:rPr>
              <a:t>.tscn</a:t>
            </a:r>
            <a:endParaRPr lang="en-US" sz="11500" b="0" strike="noStrike" spc="-1">
              <a:latin typeface="Arial"/>
            </a:endParaRPr>
          </a:p>
        </p:txBody>
      </p:sp>
      <p:sp>
        <p:nvSpPr>
          <p:cNvPr id="236" name="Rechthoek 6"/>
          <p:cNvSpPr/>
          <p:nvPr/>
        </p:nvSpPr>
        <p:spPr>
          <a:xfrm>
            <a:off x="7189560" y="2718360"/>
            <a:ext cx="4163760" cy="18435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buNone/>
            </a:pPr>
            <a:r>
              <a:rPr lang="nl-NL" sz="11500" b="1" strike="noStrike" spc="-1">
                <a:solidFill>
                  <a:srgbClr val="B8D4F0"/>
                </a:solidFill>
                <a:latin typeface="Aptos"/>
              </a:rPr>
              <a:t>.gd</a:t>
            </a:r>
            <a:endParaRPr lang="en-US" sz="11500" b="0" strike="noStrike" spc="-1">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0" y="0"/>
            <a:ext cx="12191760" cy="6857640"/>
          </a:xfrm>
          <a:prstGeom prst="rect">
            <a:avLst/>
          </a:prstGeom>
          <a:noFill/>
          <a:ln w="0">
            <a:noFill/>
          </a:ln>
        </p:spPr>
        <p:txBody>
          <a:bodyPr anchor="b">
            <a:normAutofit/>
          </a:bodyPr>
          <a:lstStyle/>
          <a:p>
            <a:pPr algn="ctr">
              <a:lnSpc>
                <a:spcPct val="90000"/>
              </a:lnSpc>
              <a:buNone/>
            </a:pPr>
            <a:r>
              <a:rPr lang="nl-BE" sz="8000" b="0" u="sng" strike="noStrike" spc="-1">
                <a:solidFill>
                  <a:srgbClr val="467886"/>
                </a:solidFill>
                <a:uFillTx/>
                <a:latin typeface="Aptos Display"/>
                <a:hlinkClick r:id="rId2"/>
              </a:rPr>
              <a:t>https://docs.godotengine.org/en/stable/getting_started</a:t>
            </a:r>
            <a:br>
              <a:rPr sz="8000"/>
            </a:br>
            <a:br>
              <a:rPr sz="8000"/>
            </a:br>
            <a:endParaRPr lang="nl-BE" sz="8000" b="0" strike="noStrike" spc="-1">
              <a:solidFill>
                <a:srgbClr val="000000"/>
              </a:solidFill>
              <a:latin typeface="Aptos"/>
            </a:endParaRPr>
          </a:p>
        </p:txBody>
      </p:sp>
      <p:sp>
        <p:nvSpPr>
          <p:cNvPr id="239" name="PlaceHolder 2"/>
          <p:cNvSpPr>
            <a:spLocks noGrp="1"/>
          </p:cNvSpPr>
          <p:nvPr>
            <p:ph type="subTitle"/>
          </p:nvPr>
        </p:nvSpPr>
        <p:spPr>
          <a:xfrm>
            <a:off x="1523880" y="3602160"/>
            <a:ext cx="9143640" cy="1655280"/>
          </a:xfrm>
          <a:prstGeom prst="rect">
            <a:avLst/>
          </a:prstGeom>
          <a:noFill/>
          <a:ln w="0">
            <a:noFill/>
          </a:ln>
        </p:spPr>
        <p:txBody>
          <a:bodyPr anchor="t">
            <a:noAutofit/>
          </a:bodyPr>
          <a:lstStyle/>
          <a:p>
            <a:pPr algn="ctr">
              <a:buNone/>
            </a:pPr>
            <a:endParaRPr lang="en-US" sz="3200" b="0" strike="noStrike" spc="-1">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949</TotalTime>
  <Words>448</Words>
  <Application>Microsoft Office PowerPoint</Application>
  <PresentationFormat>Breedbeeld</PresentationFormat>
  <Paragraphs>73</Paragraphs>
  <Slides>40</Slides>
  <Notes>11</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40</vt:i4>
      </vt:variant>
    </vt:vector>
  </HeadingPairs>
  <TitlesOfParts>
    <vt:vector size="51" baseType="lpstr">
      <vt:lpstr>-apple-system</vt:lpstr>
      <vt:lpstr>Aptos</vt:lpstr>
      <vt:lpstr>Aptos Display</vt:lpstr>
      <vt:lpstr>Arial</vt:lpstr>
      <vt:lpstr>StarSymbol</vt:lpstr>
      <vt:lpstr>Symbol</vt:lpstr>
      <vt:lpstr>system-ui</vt:lpstr>
      <vt:lpstr>Times New Roman</vt:lpstr>
      <vt:lpstr>Wingdings</vt:lpstr>
      <vt:lpstr>Office Theme</vt:lpstr>
      <vt:lpstr>Office Theme</vt:lpstr>
      <vt:lpstr>PowerPoint-presentatie</vt:lpstr>
      <vt:lpstr>Download Godot engine</vt:lpstr>
      <vt:lpstr>Clone git repo</vt:lpstr>
      <vt:lpstr>Wat is Godot</vt:lpstr>
      <vt:lpstr>talen</vt:lpstr>
      <vt:lpstr>IDE</vt:lpstr>
      <vt:lpstr>Introductie !</vt:lpstr>
      <vt:lpstr>PowerPoint-presentatie</vt:lpstr>
      <vt:lpstr>engine</vt:lpstr>
      <vt:lpstr>PowerPoint-presentatie</vt:lpstr>
      <vt:lpstr>Scene</vt:lpstr>
      <vt:lpstr>Node</vt:lpstr>
      <vt:lpstr>Scene tree</vt:lpstr>
      <vt:lpstr>Signals</vt:lpstr>
      <vt:lpstr>PowerPoint-presentatie</vt:lpstr>
      <vt:lpstr>editor</vt:lpstr>
      <vt:lpstr>Project manager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scripts</vt:lpstr>
      <vt:lpstr>PowerPoint-presentatie</vt:lpstr>
      <vt:lpstr>PowerPoint-presentatie</vt:lpstr>
      <vt:lpstr>PowerPoint-presentatie</vt:lpstr>
      <vt:lpstr>PowerPoint-presentatie</vt:lpstr>
      <vt:lpstr>PowerPoint-presentatie</vt:lpstr>
      <vt:lpstr>PowerPoint-presentatie</vt:lpstr>
      <vt:lpstr>deg_to_rad() and rad_to_deg()  </vt:lpstr>
      <vt:lpstr>PowerPoint-presentatie</vt:lpstr>
      <vt:lpstr>PowerPoint-presentatie</vt:lpstr>
      <vt:lpstr>PowerPoint-presentatie</vt:lpstr>
      <vt:lpstr>PowerPoint-presentatie</vt:lpstr>
      <vt:lpstr>PowerPoint-presentatie</vt:lpstr>
      <vt:lpstr>https://docs.godotengine.org/en/stable/getting_started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Tybo Verslype</dc:creator>
  <dc:description/>
  <cp:lastModifiedBy>Tybo Verslype</cp:lastModifiedBy>
  <cp:revision>7</cp:revision>
  <dcterms:created xsi:type="dcterms:W3CDTF">2024-04-17T17:49:16Z</dcterms:created>
  <dcterms:modified xsi:type="dcterms:W3CDTF">2024-04-18T16:05:38Z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11</vt:i4>
  </property>
  <property fmtid="{D5CDD505-2E9C-101B-9397-08002B2CF9AE}" pid="3" name="PresentationFormat">
    <vt:lpwstr>Breedbeeld</vt:lpwstr>
  </property>
  <property fmtid="{D5CDD505-2E9C-101B-9397-08002B2CF9AE}" pid="4" name="Slides">
    <vt:i4>40</vt:i4>
  </property>
</Properties>
</file>