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</p:sldIdLst>
  <p:sldSz cx="12192000" cy="6858000"/>
  <p:notesSz cx="12192000" cy="6858000"/>
  <p:defaultTextStyle>
    <a:defPPr>
      <a:defRPr lang="nl-B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7F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45594524" name="Afbeelding 114559452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809749" y="771525"/>
            <a:ext cx="8572500" cy="53149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7F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52943748" name="Afbeelding 145294374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45449" y="5356674"/>
            <a:ext cx="1299233" cy="805524"/>
          </a:xfrm>
          <a:prstGeom prst="rect">
            <a:avLst/>
          </a:prstGeom>
        </p:spPr>
      </p:pic>
      <p:sp>
        <p:nvSpPr>
          <p:cNvPr id="279691341" name="Tekstvak 279691340"/>
          <p:cNvSpPr txBox="1"/>
          <p:nvPr/>
        </p:nvSpPr>
        <p:spPr bwMode="auto">
          <a:xfrm>
            <a:off x="10421084" y="6162197"/>
            <a:ext cx="2049841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200"/>
              <a:t>zeus.gent</a:t>
            </a:r>
          </a:p>
        </p:txBody>
      </p:sp>
      <p:sp>
        <p:nvSpPr>
          <p:cNvPr id="1272528824" name="Tekstvak 1272528823"/>
          <p:cNvSpPr txBox="1"/>
          <p:nvPr/>
        </p:nvSpPr>
        <p:spPr bwMode="auto">
          <a:xfrm>
            <a:off x="3576737" y="1987825"/>
            <a:ext cx="4926738" cy="131099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8000" b="1"/>
              <a:t>De Kelder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7F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63985978" name="Afbeelding 186398597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45448" y="5356674"/>
            <a:ext cx="1299232" cy="805523"/>
          </a:xfrm>
          <a:prstGeom prst="rect">
            <a:avLst/>
          </a:prstGeom>
        </p:spPr>
      </p:pic>
      <p:sp>
        <p:nvSpPr>
          <p:cNvPr id="930253005" name="Tekstvak 930253004"/>
          <p:cNvSpPr txBox="1"/>
          <p:nvPr/>
        </p:nvSpPr>
        <p:spPr bwMode="auto">
          <a:xfrm>
            <a:off x="10421083" y="6162196"/>
            <a:ext cx="2049840" cy="42707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200"/>
              <a:t>zeus.gent</a:t>
            </a:r>
          </a:p>
        </p:txBody>
      </p:sp>
      <p:pic>
        <p:nvPicPr>
          <p:cNvPr id="1605646361" name="Afbeelding 16056463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257608" y="-7109"/>
            <a:ext cx="9127461" cy="68724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7F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89472804" name="Afbeelding 128947280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45449" y="5356674"/>
            <a:ext cx="1299233" cy="805524"/>
          </a:xfrm>
          <a:prstGeom prst="rect">
            <a:avLst/>
          </a:prstGeom>
        </p:spPr>
      </p:pic>
      <p:sp>
        <p:nvSpPr>
          <p:cNvPr id="1251515155" name="Tekstvak 1251515154"/>
          <p:cNvSpPr txBox="1"/>
          <p:nvPr/>
        </p:nvSpPr>
        <p:spPr bwMode="auto">
          <a:xfrm>
            <a:off x="10421084" y="6162197"/>
            <a:ext cx="2051281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200"/>
              <a:t>zeus.gent</a:t>
            </a:r>
          </a:p>
        </p:txBody>
      </p:sp>
      <p:sp>
        <p:nvSpPr>
          <p:cNvPr id="1683749535" name="Tekstvak 1683749534"/>
          <p:cNvSpPr txBox="1"/>
          <p:nvPr/>
        </p:nvSpPr>
        <p:spPr bwMode="auto">
          <a:xfrm>
            <a:off x="4059889" y="2305325"/>
            <a:ext cx="4059918" cy="1310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nl-BE" sz="8000" b="1"/>
              <a:t>Events</a:t>
            </a:r>
            <a:endParaRPr sz="8000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7F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17268121" name="Afbeelding 71726812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45448" y="5356674"/>
            <a:ext cx="1299232" cy="805523"/>
          </a:xfrm>
          <a:prstGeom prst="rect">
            <a:avLst/>
          </a:prstGeom>
        </p:spPr>
      </p:pic>
      <p:sp>
        <p:nvSpPr>
          <p:cNvPr id="884653956" name="Tekstvak 884653955"/>
          <p:cNvSpPr txBox="1"/>
          <p:nvPr/>
        </p:nvSpPr>
        <p:spPr bwMode="auto">
          <a:xfrm>
            <a:off x="10421084" y="6162197"/>
            <a:ext cx="2051281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200"/>
              <a:t>zeus.gent</a:t>
            </a:r>
          </a:p>
        </p:txBody>
      </p:sp>
      <p:sp>
        <p:nvSpPr>
          <p:cNvPr id="70234603" name="Tekstvak 70234602"/>
          <p:cNvSpPr txBox="1"/>
          <p:nvPr/>
        </p:nvSpPr>
        <p:spPr bwMode="auto">
          <a:xfrm>
            <a:off x="277498" y="1532282"/>
            <a:ext cx="13093720" cy="363144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8" indent="-283878">
              <a:buFont typeface="Arial"/>
              <a:buChar char="•"/>
              <a:defRPr/>
            </a:pPr>
            <a:r>
              <a:rPr sz="4800" b="1" dirty="0"/>
              <a:t>08/10 </a:t>
            </a:r>
            <a:r>
              <a:rPr sz="4000" b="1" dirty="0"/>
              <a:t>NERF Fight</a:t>
            </a:r>
            <a:endParaRPr sz="4800" b="1" dirty="0"/>
          </a:p>
          <a:p>
            <a:pPr marL="283878" indent="-283878">
              <a:buFont typeface="Arial"/>
              <a:buChar char="•"/>
              <a:defRPr/>
            </a:pPr>
            <a:r>
              <a:rPr sz="4800" b="1" dirty="0"/>
              <a:t>11/10 </a:t>
            </a:r>
            <a:r>
              <a:rPr sz="4000" b="1" dirty="0" err="1"/>
              <a:t>Esoterische</a:t>
            </a:r>
            <a:r>
              <a:rPr sz="4000" b="1" dirty="0"/>
              <a:t> &amp; </a:t>
            </a:r>
            <a:r>
              <a:rPr sz="4000" b="1" dirty="0" err="1"/>
              <a:t>Frustrerende</a:t>
            </a:r>
            <a:r>
              <a:rPr sz="4000" b="1" dirty="0"/>
              <a:t> </a:t>
            </a:r>
            <a:r>
              <a:rPr sz="4000" b="1" dirty="0" err="1"/>
              <a:t>codenight</a:t>
            </a:r>
            <a:endParaRPr lang="nl-BE" sz="4800" b="1" dirty="0"/>
          </a:p>
          <a:p>
            <a:pPr marL="283878" indent="-283878">
              <a:buFont typeface="Arial"/>
              <a:buChar char="•"/>
              <a:defRPr/>
            </a:pPr>
            <a:r>
              <a:rPr lang="nl-BE" sz="4800" b="1" dirty="0"/>
              <a:t>17/10 </a:t>
            </a:r>
            <a:r>
              <a:rPr lang="nl-BE" sz="4000" b="1" dirty="0" err="1"/>
              <a:t>Hacktoberfest</a:t>
            </a:r>
            <a:r>
              <a:rPr lang="nl-BE" sz="4000" b="1" dirty="0"/>
              <a:t> </a:t>
            </a:r>
            <a:r>
              <a:rPr lang="nl-BE" sz="4000" b="1" dirty="0" err="1"/>
              <a:t>codenight</a:t>
            </a:r>
            <a:endParaRPr lang="nl-BE" sz="4000" b="1" dirty="0"/>
          </a:p>
          <a:p>
            <a:pPr marL="283878" indent="-283878">
              <a:buFont typeface="Arial"/>
              <a:buChar char="•"/>
              <a:defRPr/>
            </a:pPr>
            <a:r>
              <a:rPr lang="nl-BE" sz="4800" b="1" dirty="0"/>
              <a:t>27/10 </a:t>
            </a:r>
            <a:r>
              <a:rPr lang="nl-BE" sz="4000" b="1" dirty="0" err="1"/>
              <a:t>Lan</a:t>
            </a:r>
            <a:r>
              <a:rPr lang="nl-BE" sz="4000" b="1" dirty="0"/>
              <a:t> party</a:t>
            </a:r>
          </a:p>
          <a:p>
            <a:pPr marL="283878" indent="-283878">
              <a:buFont typeface="Arial"/>
              <a:buChar char="•"/>
              <a:defRPr/>
            </a:pPr>
            <a:r>
              <a:rPr sz="4800" b="1" dirty="0"/>
              <a:t>...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7F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84771692" name="Afbeelding 178477169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45449" y="5356674"/>
            <a:ext cx="1299233" cy="805524"/>
          </a:xfrm>
          <a:prstGeom prst="rect">
            <a:avLst/>
          </a:prstGeom>
        </p:spPr>
      </p:pic>
      <p:sp>
        <p:nvSpPr>
          <p:cNvPr id="1361143734" name="Tekstvak 1361143733"/>
          <p:cNvSpPr txBox="1"/>
          <p:nvPr/>
        </p:nvSpPr>
        <p:spPr bwMode="auto">
          <a:xfrm>
            <a:off x="10421084" y="6162197"/>
            <a:ext cx="2048401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200"/>
              <a:t>zeus.gent</a:t>
            </a:r>
          </a:p>
        </p:txBody>
      </p:sp>
      <p:sp>
        <p:nvSpPr>
          <p:cNvPr id="292383245" name="Tekstvak 292383244"/>
          <p:cNvSpPr txBox="1"/>
          <p:nvPr/>
        </p:nvSpPr>
        <p:spPr bwMode="auto">
          <a:xfrm>
            <a:off x="3618151" y="2374346"/>
            <a:ext cx="4574636" cy="1310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nl-BE" sz="8000" b="1"/>
              <a:t>Projects</a:t>
            </a:r>
            <a:endParaRPr sz="8000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7F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57738085" name="Afbeelding 85773808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45448" y="5356674"/>
            <a:ext cx="1299232" cy="805523"/>
          </a:xfrm>
          <a:prstGeom prst="rect">
            <a:avLst/>
          </a:prstGeom>
        </p:spPr>
      </p:pic>
      <p:sp>
        <p:nvSpPr>
          <p:cNvPr id="1014915871" name="Tekstvak 1014915870"/>
          <p:cNvSpPr txBox="1"/>
          <p:nvPr/>
        </p:nvSpPr>
        <p:spPr bwMode="auto">
          <a:xfrm>
            <a:off x="10421084" y="6162197"/>
            <a:ext cx="2048401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200"/>
              <a:t>zeus.gent</a:t>
            </a:r>
          </a:p>
        </p:txBody>
      </p:sp>
      <p:pic>
        <p:nvPicPr>
          <p:cNvPr id="1293222949" name="Afbeelding 129322294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44130" y="1544739"/>
            <a:ext cx="2955823" cy="2955823"/>
          </a:xfrm>
          <a:prstGeom prst="rect">
            <a:avLst/>
          </a:prstGeom>
        </p:spPr>
      </p:pic>
      <p:sp>
        <p:nvSpPr>
          <p:cNvPr id="1379418439" name="Tekstvak 1379418438"/>
          <p:cNvSpPr txBox="1"/>
          <p:nvPr/>
        </p:nvSpPr>
        <p:spPr bwMode="auto">
          <a:xfrm>
            <a:off x="2182499" y="4638260"/>
            <a:ext cx="3028551" cy="8233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4800" b="1"/>
              <a:t>Hydra</a:t>
            </a:r>
          </a:p>
        </p:txBody>
      </p:sp>
      <p:pic>
        <p:nvPicPr>
          <p:cNvPr id="580257915" name="Afbeelding 5802579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073567" y="1323836"/>
            <a:ext cx="3494257" cy="3494257"/>
          </a:xfrm>
          <a:prstGeom prst="rect">
            <a:avLst/>
          </a:prstGeom>
        </p:spPr>
      </p:pic>
      <p:sp>
        <p:nvSpPr>
          <p:cNvPr id="1812437305" name="Tekstvak 1812437304"/>
          <p:cNvSpPr txBox="1"/>
          <p:nvPr/>
        </p:nvSpPr>
        <p:spPr bwMode="auto">
          <a:xfrm>
            <a:off x="6095999" y="4638260"/>
            <a:ext cx="4176473" cy="8233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4800" b="1"/>
              <a:t>12 Urenloop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7F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84771692" name="Afbeelding 178477169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45449" y="5356674"/>
            <a:ext cx="1299233" cy="805524"/>
          </a:xfrm>
          <a:prstGeom prst="rect">
            <a:avLst/>
          </a:prstGeom>
        </p:spPr>
      </p:pic>
      <p:sp>
        <p:nvSpPr>
          <p:cNvPr id="1361143734" name="Tekstvak 1361143733"/>
          <p:cNvSpPr txBox="1"/>
          <p:nvPr/>
        </p:nvSpPr>
        <p:spPr bwMode="auto">
          <a:xfrm>
            <a:off x="10421084" y="6162197"/>
            <a:ext cx="2048401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200"/>
              <a:t>zeus.gent</a:t>
            </a:r>
          </a:p>
        </p:txBody>
      </p:sp>
      <p:sp>
        <p:nvSpPr>
          <p:cNvPr id="292383245" name="Tekstvak 292383244"/>
          <p:cNvSpPr txBox="1"/>
          <p:nvPr/>
        </p:nvSpPr>
        <p:spPr bwMode="auto">
          <a:xfrm>
            <a:off x="3618151" y="2374346"/>
            <a:ext cx="4574636" cy="1310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lang="nl-BE" sz="8000" b="1" dirty="0" err="1"/>
              <a:t>Skireis</a:t>
            </a:r>
            <a:endParaRPr sz="8000" b="1" dirty="0"/>
          </a:p>
        </p:txBody>
      </p:sp>
    </p:spTree>
    <p:extLst>
      <p:ext uri="{BB962C8B-B14F-4D97-AF65-F5344CB8AC3E}">
        <p14:creationId xmlns:p14="http://schemas.microsoft.com/office/powerpoint/2010/main" val="243102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7F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57738085" name="Afbeelding 85773808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45448" y="5356674"/>
            <a:ext cx="1299232" cy="805523"/>
          </a:xfrm>
          <a:prstGeom prst="rect">
            <a:avLst/>
          </a:prstGeom>
        </p:spPr>
      </p:pic>
      <p:sp>
        <p:nvSpPr>
          <p:cNvPr id="1014915871" name="Tekstvak 1014915870"/>
          <p:cNvSpPr txBox="1"/>
          <p:nvPr/>
        </p:nvSpPr>
        <p:spPr bwMode="auto">
          <a:xfrm>
            <a:off x="10421084" y="6162197"/>
            <a:ext cx="2048401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200"/>
              <a:t>zeus.gent</a:t>
            </a:r>
          </a:p>
        </p:txBody>
      </p:sp>
      <p:pic>
        <p:nvPicPr>
          <p:cNvPr id="1026" name="Picture 2" descr="CenEka | Ghent">
            <a:extLst>
              <a:ext uri="{FF2B5EF4-FFF2-40B4-BE49-F238E27FC236}">
                <a16:creationId xmlns:a16="http://schemas.microsoft.com/office/drawing/2014/main" id="{93389463-B754-C913-77D6-BACE6ADF5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4889" y1="18667" x2="66667" y2="17333"/>
                        <a14:foregroundMark x1="66667" y1="17333" x2="73778" y2="18667"/>
                        <a14:foregroundMark x1="64889" y1="34222" x2="64889" y2="82667"/>
                        <a14:foregroundMark x1="49333" y1="57333" x2="53778" y2="44000"/>
                        <a14:foregroundMark x1="27111" y1="27111" x2="44444" y2="28444"/>
                        <a14:foregroundMark x1="44444" y1="28444" x2="58667" y2="34222"/>
                        <a14:foregroundMark x1="58667" y1="34222" x2="67111" y2="26222"/>
                        <a14:foregroundMark x1="21778" y1="21778" x2="21778" y2="21778"/>
                        <a14:foregroundMark x1="21778" y1="21333" x2="21778" y2="14667"/>
                        <a14:foregroundMark x1="21778" y1="24889" x2="21778" y2="23556"/>
                        <a14:foregroundMark x1="22222" y1="69333" x2="23111" y2="48444"/>
                        <a14:foregroundMark x1="21778" y1="62667" x2="21778" y2="56444"/>
                        <a14:foregroundMark x1="22667" y1="31111" x2="22667" y2="36444"/>
                        <a14:foregroundMark x1="22222" y1="30667" x2="21778" y2="33333"/>
                        <a14:foregroundMark x1="21778" y1="34667" x2="21778" y2="39111"/>
                        <a14:foregroundMark x1="22222" y1="40444" x2="21778" y2="44889"/>
                        <a14:foregroundMark x1="21778" y1="47111" x2="21778" y2="52889"/>
                        <a14:foregroundMark x1="78222" y1="31556" x2="78222" y2="36889"/>
                        <a14:foregroundMark x1="78222" y1="38222" x2="77778" y2="45333"/>
                        <a14:foregroundMark x1="77778" y1="46222" x2="77778" y2="52444"/>
                        <a14:foregroundMark x1="77778" y1="53333" x2="77778" y2="58222"/>
                        <a14:foregroundMark x1="78222" y1="59111" x2="77778" y2="66667"/>
                        <a14:foregroundMark x1="77333" y1="14222" x2="77778" y2="20444"/>
                        <a14:foregroundMark x1="77778" y1="14667" x2="77778" y2="17778"/>
                        <a14:foregroundMark x1="77778" y1="20444" x2="77778" y2="2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2659"/>
            <a:ext cx="4804015" cy="480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7BB869C9-414B-373A-D4C9-1BC83FEEE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115921" y="1338107"/>
            <a:ext cx="5979143" cy="3707068"/>
          </a:xfrm>
          <a:prstGeom prst="rect">
            <a:avLst/>
          </a:prstGeom>
        </p:spPr>
      </p:pic>
      <p:pic>
        <p:nvPicPr>
          <p:cNvPr id="5" name="Afbeelding 4" descr="Afbeelding met Graphics, grafische vormgeving, Lettertype, ontwerp&#10;&#10;Automatisch gegenereerde beschrijving">
            <a:extLst>
              <a:ext uri="{FF2B5EF4-FFF2-40B4-BE49-F238E27FC236}">
                <a16:creationId xmlns:a16="http://schemas.microsoft.com/office/drawing/2014/main" id="{1EF6E69A-12BE-9ACB-B778-428D3B330C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052" y="5089863"/>
            <a:ext cx="5723503" cy="138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355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7F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84771692" name="Afbeelding 178477169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45449" y="5356674"/>
            <a:ext cx="1299233" cy="805524"/>
          </a:xfrm>
          <a:prstGeom prst="rect">
            <a:avLst/>
          </a:prstGeom>
        </p:spPr>
      </p:pic>
      <p:sp>
        <p:nvSpPr>
          <p:cNvPr id="1361143734" name="Tekstvak 1361143733"/>
          <p:cNvSpPr txBox="1"/>
          <p:nvPr/>
        </p:nvSpPr>
        <p:spPr bwMode="auto">
          <a:xfrm>
            <a:off x="10421084" y="6162197"/>
            <a:ext cx="2048401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200"/>
              <a:t>zeus.gent</a:t>
            </a:r>
          </a:p>
        </p:txBody>
      </p:sp>
      <p:sp>
        <p:nvSpPr>
          <p:cNvPr id="292383245" name="Tekstvak 292383244"/>
          <p:cNvSpPr txBox="1"/>
          <p:nvPr/>
        </p:nvSpPr>
        <p:spPr bwMode="auto">
          <a:xfrm>
            <a:off x="668593" y="2511998"/>
            <a:ext cx="10854813" cy="12720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lang="nl-BE" sz="8000" b="1" dirty="0"/>
              <a:t>ski@zeus.ugent.be</a:t>
            </a:r>
            <a:endParaRPr sz="8000" b="1" dirty="0"/>
          </a:p>
        </p:txBody>
      </p:sp>
    </p:spTree>
    <p:extLst>
      <p:ext uri="{BB962C8B-B14F-4D97-AF65-F5344CB8AC3E}">
        <p14:creationId xmlns:p14="http://schemas.microsoft.com/office/powerpoint/2010/main" val="659664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</TotalTime>
  <Words>57</Words>
  <Application>Microsoft Office PowerPoint</Application>
  <DocSecurity>0</DocSecurity>
  <PresentationFormat>Breedbeeld</PresentationFormat>
  <Paragraphs>21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2" baseType="lpstr"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/>
  <dc:creator>Gebruiker</dc:creator>
  <cp:keywords/>
  <dc:description/>
  <cp:lastModifiedBy>Verslype Tybo</cp:lastModifiedBy>
  <cp:revision>17</cp:revision>
  <dcterms:modified xsi:type="dcterms:W3CDTF">2023-10-02T11:35:18Z</dcterms:modified>
  <cp:category/>
  <dc:identifier/>
  <cp:contentStatus/>
  <dc:language/>
  <cp:version/>
</cp:coreProperties>
</file>