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k.ugent.be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3a35f4f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3a35f4f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Lorin en Isaura &lt;3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WERKGROEP voor informatica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Een grote hoop vriendjes die hele dagen in de kelder beneden chillen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die activiteiten organiseren en aan verschillende projecten werken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7295dae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7295dae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73a35f2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73a35f2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221d2c32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221d2c32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221d2c32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221d2c32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7295daeb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7295daeb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Vertier en plezier met bier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Pakken hele boel gezelschapspelletjes blub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7295daeb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7295daeb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onze AI competitie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Minder complex dan je zou denken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Jullie zullen genoeg kennis hebben om hier aan mee te kunnen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Dingen te doen met blokken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Straks in de kelder proberen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6606539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6606539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73a35f4f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73a35f4f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Geeks, Attack! VI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Jaarlijkse LAN-Party op 27 oktober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Nachtje door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 spelletjes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pizza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bickys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 bier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7295daeb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7295daeb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VPW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Als 1e bacher kunt ge al mee doen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221d2c32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221d2c32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7295daeb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7295daeb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7295daeb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7295daeb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7295daeb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7295daeb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https://blok.ugent.be/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73a35f20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73a35f20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Wekelijkse codenights!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7295daeb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7295daeb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Goeie ervaring, geen voorkennis nodig!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221d2c32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221d2c32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Workshop sebiet in de kelder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7295daeb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7295daeb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19" y="0"/>
            <a:ext cx="829936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Activiteiten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861" y="0"/>
            <a:ext cx="5438275" cy="384595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2013600" y="4255150"/>
            <a:ext cx="51168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Komende donderdag </a:t>
            </a:r>
            <a:r>
              <a:rPr lang="en-GB"/>
              <a:t>27 September 18:00</a:t>
            </a:r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2620600" y="293150"/>
            <a:ext cx="737325" cy="310925"/>
          </a:xfrm>
          <a:custGeom>
            <a:rect b="b" l="l" r="r" t="t"/>
            <a:pathLst>
              <a:path extrusionOk="0" h="12437" w="29493">
                <a:moveTo>
                  <a:pt x="0" y="0"/>
                </a:moveTo>
                <a:cubicBezTo>
                  <a:pt x="10122" y="3373"/>
                  <a:pt x="19951" y="7663"/>
                  <a:pt x="29493" y="12437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Google Shape;68;p15"/>
          <p:cNvSpPr/>
          <p:nvPr/>
        </p:nvSpPr>
        <p:spPr>
          <a:xfrm>
            <a:off x="2593950" y="213200"/>
            <a:ext cx="790625" cy="390875"/>
          </a:xfrm>
          <a:custGeom>
            <a:rect b="b" l="l" r="r" t="t"/>
            <a:pathLst>
              <a:path extrusionOk="0" h="15635" w="31625">
                <a:moveTo>
                  <a:pt x="0" y="15635"/>
                </a:moveTo>
                <a:cubicBezTo>
                  <a:pt x="11532" y="13331"/>
                  <a:pt x="21108" y="5262"/>
                  <a:pt x="31625" y="0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62" y="928313"/>
            <a:ext cx="2664075" cy="37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4441700" y="4037538"/>
            <a:ext cx="1146000" cy="48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11 oktober</a:t>
            </a:r>
            <a:endParaRPr/>
          </a:p>
        </p:txBody>
      </p:sp>
      <p:sp>
        <p:nvSpPr>
          <p:cNvPr id="75" name="Google Shape;75;p16"/>
          <p:cNvSpPr txBox="1"/>
          <p:nvPr/>
        </p:nvSpPr>
        <p:spPr>
          <a:xfrm>
            <a:off x="3750300" y="515225"/>
            <a:ext cx="16434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Linux Install Party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189731_1099052716772434_5895250155030155055_n.jpg"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9188"/>
            <a:ext cx="9144000" cy="29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178915_1216654135012291_1294545127674207610_n.jpg"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1519" y="3809694"/>
            <a:ext cx="3692475" cy="13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4050" y="0"/>
            <a:ext cx="933208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01950" y="853500"/>
            <a:ext cx="14147901" cy="343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8075" y="1303550"/>
            <a:ext cx="2447838" cy="253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/>
        </p:nvSpPr>
        <p:spPr>
          <a:xfrm>
            <a:off x="2013600" y="1092675"/>
            <a:ext cx="5116800" cy="13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9900"/>
                </a:solidFill>
              </a:rPr>
              <a:t>zeus.ugent.be</a:t>
            </a:r>
            <a:endParaRPr sz="3600">
              <a:solidFill>
                <a:srgbClr val="FF99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of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9900"/>
                </a:solidFill>
              </a:rPr>
              <a:t>zeus.gent</a:t>
            </a:r>
            <a:endParaRPr sz="36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Projecten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1" y="0"/>
            <a:ext cx="8991755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62" y="0"/>
            <a:ext cx="776567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4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178915_1216654135012291_1294545127674207610_n.jpg" id="144" name="Google Shape;1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1519" y="3809694"/>
            <a:ext cx="3692475" cy="13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Waar vind je ons?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descr="12032644_1085195041491535_1500123213133451009_o.jpg" id="151" name="Google Shape;15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788" y="1189474"/>
            <a:ext cx="7128428" cy="400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