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Lst>
  <p:sldSz cy="5143500" cx="9144000"/>
  <p:notesSz cx="6858000" cy="9144000"/>
  <p:embeddedFontLst>
    <p:embeddedFont>
      <p:font typeface="Raleway"/>
      <p:regular r:id="rId61"/>
      <p:bold r:id="rId62"/>
      <p:italic r:id="rId63"/>
      <p:boldItalic r:id="rId64"/>
    </p:embeddedFont>
    <p:embeddedFont>
      <p:font typeface="Lato"/>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Raleway-bold.fntdata"/><Relationship Id="rId61" Type="http://schemas.openxmlformats.org/officeDocument/2006/relationships/font" Target="fonts/Raleway-regular.fntdata"/><Relationship Id="rId20" Type="http://schemas.openxmlformats.org/officeDocument/2006/relationships/slide" Target="slides/slide16.xml"/><Relationship Id="rId64" Type="http://schemas.openxmlformats.org/officeDocument/2006/relationships/font" Target="fonts/Raleway-boldItalic.fntdata"/><Relationship Id="rId63" Type="http://schemas.openxmlformats.org/officeDocument/2006/relationships/font" Target="fonts/Raleway-italic.fntdata"/><Relationship Id="rId22" Type="http://schemas.openxmlformats.org/officeDocument/2006/relationships/slide" Target="slides/slide18.xml"/><Relationship Id="rId66" Type="http://schemas.openxmlformats.org/officeDocument/2006/relationships/font" Target="fonts/Lato-bold.fntdata"/><Relationship Id="rId21" Type="http://schemas.openxmlformats.org/officeDocument/2006/relationships/slide" Target="slides/slide17.xml"/><Relationship Id="rId65" Type="http://schemas.openxmlformats.org/officeDocument/2006/relationships/font" Target="fonts/Lato-regular.fntdata"/><Relationship Id="rId24" Type="http://schemas.openxmlformats.org/officeDocument/2006/relationships/slide" Target="slides/slide20.xml"/><Relationship Id="rId68" Type="http://schemas.openxmlformats.org/officeDocument/2006/relationships/font" Target="fonts/Lato-boldItalic.fntdata"/><Relationship Id="rId23" Type="http://schemas.openxmlformats.org/officeDocument/2006/relationships/slide" Target="slides/slide19.xml"/><Relationship Id="rId67" Type="http://schemas.openxmlformats.org/officeDocument/2006/relationships/font" Target="fonts/Lato-italic.fntdata"/><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istrowatch.com/table.php?distribution=rebeccablackos"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27e10448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7e10448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27e237968d_8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7e237968d_8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2351d2b07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351d2b07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25895534ea_1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5895534ea_1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25895534ea_12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5895534ea_12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25895534ea_12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5895534ea_12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25895534ea_12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5895534ea_12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25895534ea_12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5895534ea_12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25895534ea_12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5895534ea_12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2786cfda9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786cfda9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Welke van deze OS’en zijn echte, ontwikkelde operating systems?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2786cfda9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786cfda9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2786cfda91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786cfda91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2786cfda91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786cfda91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2786cfda91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786cfda91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2786cfda91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786cfda91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25895534ea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5895534ea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Welke van deze OS’en zijn echte, ontwikkelde operating systems?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25895534ea_1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5895534ea_1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201878837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01878837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Een mix tussen Ubentu en Gentoo. https://wiki.ubuntu.com/GenBunToo</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25895534ea_1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5895534ea_1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Lightweight Ubuntu</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25895534ea_12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5895534ea_1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KDE Ubuntu.</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g25895534ea_1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5895534ea_1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242729"/>
                </a:solidFill>
                <a:highlight>
                  <a:srgbClr val="EFF0F1"/>
                </a:highlight>
                <a:latin typeface="Consolas"/>
                <a:ea typeface="Consolas"/>
                <a:cs typeface="Consolas"/>
                <a:sym typeface="Consolas"/>
              </a:rPr>
              <a:t>Vals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25895534ea_1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5895534ea_1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Web Ubuntu</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25895534ea_12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5895534ea_1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Network Ubuntu</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25895534ea_1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5895534ea_1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Vals: president van Congo</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g25895534ea_1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5895534ea_1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2786cfda91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786cfda91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25895534ea_1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5895534ea_1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gemaakt door een bende masturberende apen.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25895534ea_12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5895534ea_12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yess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25895534ea_12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5895534ea_12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fake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201878837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01878837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“open source windows”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2786cfda91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786cfda91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2786cfda9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786cfda9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25895534ea_1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5895534ea_1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minimale linux</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25895534ea_12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5895534ea_12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fake</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25895534ea_12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5895534ea_12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2786cfda91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786cfda91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yess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201878837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01878837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De eerste OS die Wayland supporte. </a:t>
            </a:r>
            <a:r>
              <a:rPr lang="en" u="sng">
                <a:solidFill>
                  <a:schemeClr val="hlink"/>
                </a:solidFill>
                <a:hlinkClick r:id="rId2"/>
              </a:rPr>
              <a:t>https://distrowatch.com/table.php?distribution=rebeccablackos</a:t>
            </a:r>
            <a:r>
              <a:rPr lang="en">
                <a:solidFill>
                  <a:schemeClr val="dk2"/>
                </a:solidFill>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25895534ea_12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5895534ea_12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ACTUALLY IT IS CALLED GNU/LINUX, LINUX IS JUST A KERNEL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I'd just like to interject for a moment. What you’re referring to as Linux, is in fact, GNU/Linux, or as I’ve recently taken to calling it, GNU plus Linux. Linux is not an operating system unto itself, but rather another free component of a fully functioning GNU system made useful by the GNU corelibs, shell utilities and vital system components comprising a full OS as defined by POSIX.</a:t>
            </a:r>
            <a:endParaRPr/>
          </a:p>
          <a:p>
            <a:pPr indent="0" lvl="0" marL="0" rtl="0" algn="l">
              <a:spcBef>
                <a:spcPts val="0"/>
              </a:spcBef>
              <a:spcAft>
                <a:spcPts val="0"/>
              </a:spcAft>
              <a:buClr>
                <a:schemeClr val="dk2"/>
              </a:buClr>
              <a:buSzPts val="1100"/>
              <a:buFont typeface="Arial"/>
              <a:buNone/>
            </a:pPr>
            <a:r>
              <a:rPr lang="en"/>
              <a:t>Many computer users run a modified version of the GNU system every day, without realizing it. Through a peculiar turn of events, the version of GNU which is widely used today is often called “Linux”, and many of its users are not aware that it is basically the GNU system, developed by the GNU Project. There really is a Linux, and these people are using it, but it is just a part of the system they use.</a:t>
            </a:r>
            <a:endParaRPr/>
          </a:p>
          <a:p>
            <a:pPr indent="0" lvl="0" marL="0" rtl="0" algn="l">
              <a:spcBef>
                <a:spcPts val="0"/>
              </a:spcBef>
              <a:spcAft>
                <a:spcPts val="0"/>
              </a:spcAft>
              <a:buNone/>
            </a:pPr>
            <a:r>
              <a:rPr lang="en"/>
              <a:t>Linux is the kernel: the program in the system that allocates the machine’s resources to the other programs that you run. The kernel is an essential part of an operating system, but useless by itself; it can only function in the context of a complete operating system. Linux is normally used in combination with the GNU operating system: the whole system is basically GNU with Linux added, or GNU/Linux. All the so-called “Linux” distributions are really distributions of GNU/Linux.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25895534ea_12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5895534ea_12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illumos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25895534ea_1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5895534ea_1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ECHT NATUURLIJK LOL</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25895534ea_1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5895534ea_1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Kerstmis</a:t>
            </a:r>
            <a:br>
              <a:rPr lang="en"/>
            </a:br>
            <a:r>
              <a:rPr lang="en"/>
              <a:t>Forkbomb</a:t>
            </a:r>
            <a:endParaRPr/>
          </a:p>
          <a:p>
            <a:pPr indent="0" lvl="0" marL="0" rtl="0" algn="l">
              <a:spcBef>
                <a:spcPts val="0"/>
              </a:spcBef>
              <a:spcAft>
                <a:spcPts val="0"/>
              </a:spcAft>
              <a:buNone/>
            </a:pPr>
            <a:r>
              <a:rPr lang="en"/>
              <a:t>Jaspervdj</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25895534ea_12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5895534ea_12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25895534ea_12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5895534ea_12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25895534ea_12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5895534ea_12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25895534ea_12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5895534ea_12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Google Shape;346;g25895534ea_12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5895534ea_12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Google Shape;351;g25895534ea_12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5895534ea_12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Google Shape;356;g25895534ea_12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5895534ea_12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Google Shape;361;g25895534ea_12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5895534ea_12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25895534ea_12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5895534ea_12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g25895534ea_12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5895534ea_12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g25895534ea_12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5895534ea_12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g25895534ea_12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5895534ea_12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25895534ea_12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25895534ea_12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Google Shape;391;g25895534ea_12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5895534ea_12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2786cfda91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786cfda91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cxnSp>
        <p:nvCxnSpPr>
          <p:cNvPr id="37" name="Google Shape;37;p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8" name="Google Shape;38;p6"/>
          <p:cNvSpPr txBox="1"/>
          <p:nvPr>
            <p:ph type="title"/>
          </p:nvPr>
        </p:nvSpPr>
        <p:spPr>
          <a:xfrm>
            <a:off x="319500" y="936600"/>
            <a:ext cx="2808000" cy="755700"/>
          </a:xfrm>
          <a:prstGeom prst="rect">
            <a:avLst/>
          </a:prstGeom>
        </p:spPr>
        <p:txBody>
          <a:bodyPr anchorCtr="0" anchor="b" bIns="91425" lIns="91425" spcFirstLastPara="1" rIns="91425" wrap="square" tIns="91425"/>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9" name="Google Shape;39;p6"/>
          <p:cNvSpPr txBox="1"/>
          <p:nvPr>
            <p:ph idx="1" type="body"/>
          </p:nvPr>
        </p:nvSpPr>
        <p:spPr>
          <a:xfrm>
            <a:off x="319500" y="1846804"/>
            <a:ext cx="2808000" cy="28062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0" name="Google Shape;4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rgbClr val="353535"/>
        </a:solidFill>
      </p:bgPr>
    </p:bg>
    <p:spTree>
      <p:nvGrpSpPr>
        <p:cNvPr id="41" name="Shape 41"/>
        <p:cNvGrpSpPr/>
        <p:nvPr/>
      </p:nvGrpSpPr>
      <p:grpSpPr>
        <a:xfrm>
          <a:off x="0" y="0"/>
          <a:ext cx="0" cy="0"/>
          <a:chOff x="0" y="0"/>
          <a:chExt cx="0" cy="0"/>
        </a:xfrm>
      </p:grpSpPr>
      <p:cxnSp>
        <p:nvCxnSpPr>
          <p:cNvPr id="42" name="Google Shape;42;p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3" name="Google Shape;43;p7"/>
          <p:cNvSpPr txBox="1"/>
          <p:nvPr>
            <p:ph type="title"/>
          </p:nvPr>
        </p:nvSpPr>
        <p:spPr>
          <a:xfrm>
            <a:off x="692400" y="74400"/>
            <a:ext cx="7759200" cy="682500"/>
          </a:xfrm>
          <a:prstGeom prst="rect">
            <a:avLst/>
          </a:prstGeom>
        </p:spPr>
        <p:txBody>
          <a:bodyPr anchorCtr="0" anchor="t" bIns="91425" lIns="91425" spcFirstLastPara="1" rIns="91425" wrap="square" tIns="91425"/>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4" name="Google Shape;4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45" name="Google Shape;45;p7"/>
          <p:cNvSpPr txBox="1"/>
          <p:nvPr/>
        </p:nvSpPr>
        <p:spPr>
          <a:xfrm>
            <a:off x="6241250" y="876800"/>
            <a:ext cx="2256600" cy="34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1">
  <p:cSld name="MAIN_POINT_1">
    <p:bg>
      <p:bgPr>
        <a:solidFill>
          <a:srgbClr val="353535"/>
        </a:solidFill>
      </p:bgPr>
    </p:bg>
    <p:spTree>
      <p:nvGrpSpPr>
        <p:cNvPr id="46" name="Shape 46"/>
        <p:cNvGrpSpPr/>
        <p:nvPr/>
      </p:nvGrpSpPr>
      <p:grpSpPr>
        <a:xfrm>
          <a:off x="0" y="0"/>
          <a:ext cx="0" cy="0"/>
          <a:chOff x="0" y="0"/>
          <a:chExt cx="0" cy="0"/>
        </a:xfrm>
      </p:grpSpPr>
      <p:cxnSp>
        <p:nvCxnSpPr>
          <p:cNvPr id="47" name="Google Shape;47;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8"/>
          <p:cNvSpPr txBox="1"/>
          <p:nvPr>
            <p:ph type="title"/>
          </p:nvPr>
        </p:nvSpPr>
        <p:spPr>
          <a:xfrm>
            <a:off x="283103" y="712141"/>
            <a:ext cx="6244200" cy="38355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9" name="Google Shape;49;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 name="Google Shape;52;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3" name="Google Shape;53;p9"/>
          <p:cNvSpPr txBox="1"/>
          <p:nvPr>
            <p:ph type="title"/>
          </p:nvPr>
        </p:nvSpPr>
        <p:spPr>
          <a:xfrm>
            <a:off x="265500" y="1397350"/>
            <a:ext cx="4045200" cy="1318200"/>
          </a:xfrm>
          <a:prstGeom prst="rect">
            <a:avLst/>
          </a:prstGeom>
        </p:spPr>
        <p:txBody>
          <a:bodyPr anchorCtr="0" anchor="b" bIns="91425" lIns="91425" spcFirstLastPara="1" rIns="91425" wrap="square" tIns="91425"/>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4" name="Google Shape;54;p9"/>
          <p:cNvSpPr txBox="1"/>
          <p:nvPr>
            <p:ph idx="1" type="subTitle"/>
          </p:nvPr>
        </p:nvSpPr>
        <p:spPr>
          <a:xfrm>
            <a:off x="265500" y="2735371"/>
            <a:ext cx="4045200" cy="13455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5" name="Google Shape;55;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6" name="Google Shape;56;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7" name="Shape 57"/>
        <p:cNvGrpSpPr/>
        <p:nvPr/>
      </p:nvGrpSpPr>
      <p:grpSpPr>
        <a:xfrm>
          <a:off x="0" y="0"/>
          <a:ext cx="0" cy="0"/>
          <a:chOff x="0" y="0"/>
          <a:chExt cx="0" cy="0"/>
        </a:xfrm>
      </p:grpSpPr>
      <p:cxnSp>
        <p:nvCxnSpPr>
          <p:cNvPr id="58" name="Google Shape;58;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9" name="Google Shape;59;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0" name="Google Shape;60;p10"/>
          <p:cNvSpPr txBox="1"/>
          <p:nvPr>
            <p:ph idx="1" type="body"/>
          </p:nvPr>
        </p:nvSpPr>
        <p:spPr>
          <a:xfrm>
            <a:off x="328017" y="4226025"/>
            <a:ext cx="8388600" cy="3936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None/>
              <a:defRPr/>
            </a:lvl1pPr>
          </a:lstStyle>
          <a:p/>
        </p:txBody>
      </p:sp>
      <p:sp>
        <p:nvSpPr>
          <p:cNvPr id="61" name="Google Shape;61;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2" name="Shape 62"/>
        <p:cNvGrpSpPr/>
        <p:nvPr/>
      </p:nvGrpSpPr>
      <p:grpSpPr>
        <a:xfrm>
          <a:off x="0" y="0"/>
          <a:ext cx="0" cy="0"/>
          <a:chOff x="0" y="0"/>
          <a:chExt cx="0" cy="0"/>
        </a:xfrm>
      </p:grpSpPr>
      <p:cxnSp>
        <p:nvCxnSpPr>
          <p:cNvPr id="63" name="Google Shape;63;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4" name="Google Shape;64;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5" name="Google Shape;65;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6" name="Google Shape;66;p11"/>
          <p:cNvSpPr txBox="1"/>
          <p:nvPr>
            <p:ph idx="1" type="body"/>
          </p:nvPr>
        </p:nvSpPr>
        <p:spPr>
          <a:xfrm>
            <a:off x="853950" y="2919450"/>
            <a:ext cx="7436100" cy="10716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7" name="Google Shape;67;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8" name="Shape 68"/>
        <p:cNvGrpSpPr/>
        <p:nvPr/>
      </p:nvGrpSpPr>
      <p:grpSpPr>
        <a:xfrm>
          <a:off x="0" y="0"/>
          <a:ext cx="0" cy="0"/>
          <a:chOff x="0" y="0"/>
          <a:chExt cx="0" cy="0"/>
        </a:xfrm>
      </p:grpSpPr>
      <p:sp>
        <p:nvSpPr>
          <p:cNvPr id="69" name="Google Shape;69;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3.png"/><Relationship Id="rId5"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3"/>
          <p:cNvSpPr txBox="1"/>
          <p:nvPr>
            <p:ph type="title"/>
          </p:nvPr>
        </p:nvSpPr>
        <p:spPr>
          <a:xfrm>
            <a:off x="692400" y="74400"/>
            <a:ext cx="77592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Hallo</a:t>
            </a:r>
            <a:endParaRPr/>
          </a:p>
        </p:txBody>
      </p:sp>
      <p:sp>
        <p:nvSpPr>
          <p:cNvPr id="75" name="Google Shape;75;p13"/>
          <p:cNvSpPr/>
          <p:nvPr/>
        </p:nvSpPr>
        <p:spPr>
          <a:xfrm rot="-2963951">
            <a:off x="1548203" y="1330673"/>
            <a:ext cx="704389" cy="704389"/>
          </a:xfrm>
          <a:prstGeom prst="lightningBolt">
            <a:avLst/>
          </a:prstGeom>
          <a:solidFill>
            <a:schemeClr val="accent5"/>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rot="-6380472">
            <a:off x="1832666" y="1695859"/>
            <a:ext cx="704372" cy="704372"/>
          </a:xfrm>
          <a:prstGeom prst="lightningBolt">
            <a:avLst/>
          </a:prstGeom>
          <a:solidFill>
            <a:schemeClr val="accent5"/>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rot="4275818">
            <a:off x="1427456" y="2219553"/>
            <a:ext cx="704390" cy="704390"/>
          </a:xfrm>
          <a:prstGeom prst="lightningBolt">
            <a:avLst/>
          </a:prstGeom>
          <a:solidFill>
            <a:schemeClr val="accent5"/>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rot="6605201">
            <a:off x="1674483" y="2440935"/>
            <a:ext cx="704400" cy="704400"/>
          </a:xfrm>
          <a:prstGeom prst="lightningBolt">
            <a:avLst/>
          </a:prstGeom>
          <a:solidFill>
            <a:schemeClr val="accent5"/>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2700150" y="1609500"/>
            <a:ext cx="1041900" cy="732000"/>
          </a:xfrm>
          <a:prstGeom prst="sun">
            <a:avLst>
              <a:gd fmla="val 25000" name="adj"/>
            </a:avLst>
          </a:prstGeom>
          <a:solidFill>
            <a:srgbClr val="FF9900"/>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rot="-8620128">
            <a:off x="2826488" y="1947214"/>
            <a:ext cx="931721" cy="731910"/>
          </a:xfrm>
          <a:prstGeom prst="blockArc">
            <a:avLst>
              <a:gd fmla="val 10800000" name="adj1"/>
              <a:gd fmla="val 0" name="adj2"/>
              <a:gd fmla="val 25000" name="adj3"/>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rot="-5556468">
            <a:off x="3827839" y="1894998"/>
            <a:ext cx="1041779" cy="836368"/>
          </a:xfrm>
          <a:prstGeom prst="halfFrame">
            <a:avLst>
              <a:gd fmla="val 33333" name="adj1"/>
              <a:gd fmla="val 33333" name="adj2"/>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rot="10482778">
            <a:off x="3920893" y="2001356"/>
            <a:ext cx="1041832" cy="836361"/>
          </a:xfrm>
          <a:prstGeom prst="halfFrame">
            <a:avLst>
              <a:gd fmla="val 33333" name="adj1"/>
              <a:gd fmla="val 33333" name="adj2"/>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rot="-4985875">
            <a:off x="5060585" y="2054925"/>
            <a:ext cx="1300626" cy="729181"/>
          </a:xfrm>
          <a:prstGeom prst="wave">
            <a:avLst>
              <a:gd fmla="val 12500" name="adj1"/>
              <a:gd fmla="val 0" name="adj2"/>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pic>
        <p:nvPicPr>
          <p:cNvPr id="88" name="Google Shape;88;p14"/>
          <p:cNvPicPr preferRelativeResize="0"/>
          <p:nvPr/>
        </p:nvPicPr>
        <p:blipFill rotWithShape="1">
          <a:blip r:embed="rId3">
            <a:alphaModFix/>
          </a:blip>
          <a:srcRect b="0" l="-390" r="390" t="0"/>
          <a:stretch/>
        </p:blipFill>
        <p:spPr>
          <a:xfrm>
            <a:off x="2022600" y="33477"/>
            <a:ext cx="7078999" cy="3571699"/>
          </a:xfrm>
          <a:prstGeom prst="rect">
            <a:avLst/>
          </a:prstGeom>
          <a:noFill/>
          <a:ln>
            <a:noFill/>
          </a:ln>
        </p:spPr>
      </p:pic>
      <p:sp>
        <p:nvSpPr>
          <p:cNvPr id="89" name="Google Shape;89;p14"/>
          <p:cNvSpPr txBox="1"/>
          <p:nvPr/>
        </p:nvSpPr>
        <p:spPr>
          <a:xfrm>
            <a:off x="1017975" y="4018375"/>
            <a:ext cx="7547700" cy="45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rPr>
              <a:t>https://zeus.ugent.be/haldis/order/373</a:t>
            </a:r>
            <a:endParaRPr sz="30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5"/>
          <p:cNvSpPr txBox="1"/>
          <p:nvPr>
            <p:ph type="title"/>
          </p:nvPr>
        </p:nvSpPr>
        <p:spPr>
          <a:xfrm>
            <a:off x="260850" y="1479150"/>
            <a:ext cx="8622300" cy="21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chemeClr val="accent5"/>
                </a:solidFill>
              </a:rPr>
              <a:t>WWW-ronde</a:t>
            </a:r>
            <a:endParaRPr sz="7200">
              <a:solidFill>
                <a:schemeClr val="accent5"/>
              </a:solidFill>
            </a:endParaRPr>
          </a:p>
          <a:p>
            <a:pPr indent="0" lvl="0" marL="0" rtl="0" algn="l">
              <a:spcBef>
                <a:spcPts val="1000"/>
              </a:spcBef>
              <a:spcAft>
                <a:spcPts val="0"/>
              </a:spcAft>
              <a:buNone/>
            </a:pPr>
            <a:r>
              <a:t/>
            </a:r>
            <a:endParaRPr sz="2400">
              <a:solidFill>
                <a:schemeClr val="accent5"/>
              </a:solidFill>
            </a:endParaRPr>
          </a:p>
          <a:p>
            <a:pPr indent="0" lvl="0" marL="0" rtl="0" algn="ctr">
              <a:spcBef>
                <a:spcPts val="1000"/>
              </a:spcBef>
              <a:spcAft>
                <a:spcPts val="1000"/>
              </a:spcAft>
              <a:buNone/>
            </a:pPr>
            <a:r>
              <a:rPr lang="en" sz="2400">
                <a:solidFill>
                  <a:schemeClr val="accent5"/>
                </a:solidFill>
              </a:rPr>
              <a:t>WieWatWaarom</a:t>
            </a:r>
            <a:endParaRPr sz="2400">
              <a:solidFill>
                <a:schemeClr val="accent5"/>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6"/>
          <p:cNvSpPr txBox="1"/>
          <p:nvPr/>
        </p:nvSpPr>
        <p:spPr>
          <a:xfrm>
            <a:off x="-19350"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Zeus </a:t>
            </a:r>
            <a:r>
              <a:rPr b="1" lang="en" sz="7200">
                <a:solidFill>
                  <a:srgbClr val="FFFFFF"/>
                </a:solidFill>
              </a:rPr>
              <a:t>WPI</a:t>
            </a:r>
            <a:endParaRPr b="1" sz="72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7"/>
          <p:cNvSpPr txBox="1"/>
          <p:nvPr/>
        </p:nvSpPr>
        <p:spPr>
          <a:xfrm>
            <a:off x="-19350"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Slotmachien</a:t>
            </a:r>
            <a:endParaRPr sz="7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8"/>
          <p:cNvSpPr txBox="1"/>
          <p:nvPr/>
        </p:nvSpPr>
        <p:spPr>
          <a:xfrm>
            <a:off x="-19350"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Tab/Tap</a:t>
            </a:r>
            <a:endParaRPr sz="7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19"/>
          <p:cNvSpPr txBox="1"/>
          <p:nvPr/>
        </p:nvSpPr>
        <p:spPr>
          <a:xfrm>
            <a:off x="-19350"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HTTPizza</a:t>
            </a:r>
            <a:endParaRPr sz="72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0"/>
          <p:cNvSpPr txBox="1"/>
          <p:nvPr/>
        </p:nvSpPr>
        <p:spPr>
          <a:xfrm>
            <a:off x="-19350"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BottleBats</a:t>
            </a:r>
            <a:endParaRPr b="1" sz="72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1"/>
          <p:cNvSpPr txBox="1"/>
          <p:nvPr/>
        </p:nvSpPr>
        <p:spPr>
          <a:xfrm>
            <a:off x="-19350"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Count Von Count</a:t>
            </a:r>
            <a:endParaRPr sz="72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260850" y="1479150"/>
            <a:ext cx="8622300" cy="21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chemeClr val="accent5"/>
                </a:solidFill>
              </a:rPr>
              <a:t>Ken uw bestuur</a:t>
            </a:r>
            <a:endParaRPr sz="7200">
              <a:solidFill>
                <a:schemeClr val="accent5"/>
              </a:solidFill>
            </a:endParaRPr>
          </a:p>
          <a:p>
            <a:pPr indent="0" lvl="0" marL="0" rtl="0" algn="ctr">
              <a:spcBef>
                <a:spcPts val="1000"/>
              </a:spcBef>
              <a:spcAft>
                <a:spcPts val="0"/>
              </a:spcAft>
              <a:buNone/>
            </a:pPr>
            <a:r>
              <a:t/>
            </a:r>
            <a:endParaRPr sz="2400">
              <a:solidFill>
                <a:schemeClr val="accent5"/>
              </a:solidFill>
            </a:endParaRPr>
          </a:p>
          <a:p>
            <a:pPr indent="0" lvl="0" marL="0" rtl="0" algn="ctr">
              <a:spcBef>
                <a:spcPts val="1000"/>
              </a:spcBef>
              <a:spcAft>
                <a:spcPts val="1000"/>
              </a:spcAft>
              <a:buNone/>
            </a:pPr>
            <a:r>
              <a:rPr lang="en" sz="2400">
                <a:solidFill>
                  <a:schemeClr val="accent5"/>
                </a:solidFill>
              </a:rPr>
              <a:t>Welke uitspraak is vals?</a:t>
            </a:r>
            <a:endParaRPr sz="2400">
              <a:solidFill>
                <a:schemeClr val="accent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692400" y="74400"/>
            <a:ext cx="77592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Voor- en Vicezitter</a:t>
            </a:r>
            <a:endParaRPr>
              <a:solidFill>
                <a:schemeClr val="dk1"/>
              </a:solidFill>
            </a:endParaRPr>
          </a:p>
        </p:txBody>
      </p:sp>
      <p:pic>
        <p:nvPicPr>
          <p:cNvPr id="135" name="Google Shape;135;p23"/>
          <p:cNvPicPr preferRelativeResize="0"/>
          <p:nvPr/>
        </p:nvPicPr>
        <p:blipFill>
          <a:blip r:embed="rId3">
            <a:alphaModFix/>
          </a:blip>
          <a:stretch>
            <a:fillRect/>
          </a:stretch>
        </p:blipFill>
        <p:spPr>
          <a:xfrm>
            <a:off x="213975" y="2817363"/>
            <a:ext cx="1649676" cy="1649676"/>
          </a:xfrm>
          <a:prstGeom prst="rect">
            <a:avLst/>
          </a:prstGeom>
          <a:noFill/>
          <a:ln>
            <a:noFill/>
          </a:ln>
        </p:spPr>
      </p:pic>
      <p:pic>
        <p:nvPicPr>
          <p:cNvPr id="136" name="Google Shape;136;p23"/>
          <p:cNvPicPr preferRelativeResize="0"/>
          <p:nvPr/>
        </p:nvPicPr>
        <p:blipFill rotWithShape="1">
          <a:blip r:embed="rId4">
            <a:alphaModFix/>
          </a:blip>
          <a:srcRect b="0" l="19584" r="10171" t="0"/>
          <a:stretch/>
        </p:blipFill>
        <p:spPr>
          <a:xfrm>
            <a:off x="6782830" y="756900"/>
            <a:ext cx="2063145" cy="1649675"/>
          </a:xfrm>
          <a:prstGeom prst="rect">
            <a:avLst/>
          </a:prstGeom>
          <a:noFill/>
          <a:ln>
            <a:noFill/>
          </a:ln>
        </p:spPr>
      </p:pic>
      <p:sp>
        <p:nvSpPr>
          <p:cNvPr id="137" name="Google Shape;137;p23"/>
          <p:cNvSpPr txBox="1"/>
          <p:nvPr/>
        </p:nvSpPr>
        <p:spPr>
          <a:xfrm>
            <a:off x="213975" y="4467038"/>
            <a:ext cx="6003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Rien</a:t>
            </a:r>
            <a:endParaRPr>
              <a:solidFill>
                <a:srgbClr val="FFFFFF"/>
              </a:solidFill>
            </a:endParaRPr>
          </a:p>
        </p:txBody>
      </p:sp>
      <p:sp>
        <p:nvSpPr>
          <p:cNvPr id="138" name="Google Shape;138;p23"/>
          <p:cNvSpPr txBox="1"/>
          <p:nvPr/>
        </p:nvSpPr>
        <p:spPr>
          <a:xfrm>
            <a:off x="6782825" y="2454975"/>
            <a:ext cx="7332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Isaura</a:t>
            </a:r>
            <a:endParaRPr>
              <a:solidFill>
                <a:srgbClr val="FFFFFF"/>
              </a:solidFill>
            </a:endParaRPr>
          </a:p>
        </p:txBody>
      </p:sp>
      <p:sp>
        <p:nvSpPr>
          <p:cNvPr id="139" name="Google Shape;139;p23"/>
          <p:cNvSpPr txBox="1"/>
          <p:nvPr/>
        </p:nvSpPr>
        <p:spPr>
          <a:xfrm>
            <a:off x="2988700" y="3849300"/>
            <a:ext cx="6003900" cy="4482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Clr>
                <a:schemeClr val="dk2"/>
              </a:buClr>
              <a:buSzPts val="1100"/>
              <a:buFont typeface="Arial"/>
              <a:buNone/>
            </a:pPr>
            <a:r>
              <a:rPr lang="en">
                <a:solidFill>
                  <a:srgbClr val="FFFFFF"/>
                </a:solidFill>
              </a:rPr>
              <a:t>Schiet spontaan in de lach bij "stroomgenerator".</a:t>
            </a:r>
            <a:endParaRPr>
              <a:solidFill>
                <a:srgbClr val="FFFFFF"/>
              </a:solidFill>
            </a:endParaRPr>
          </a:p>
          <a:p>
            <a:pPr indent="0" lvl="0" marL="0" rtl="0" algn="r">
              <a:lnSpc>
                <a:spcPct val="150000"/>
              </a:lnSpc>
              <a:spcBef>
                <a:spcPts val="0"/>
              </a:spcBef>
              <a:spcAft>
                <a:spcPts val="0"/>
              </a:spcAft>
              <a:buNone/>
            </a:pPr>
            <a:r>
              <a:rPr lang="en">
                <a:solidFill>
                  <a:srgbClr val="FFFFFF"/>
                </a:solidFill>
              </a:rPr>
              <a:t>Is gepassioneerd door de geschiedenis van Scandinavische landen.</a:t>
            </a:r>
            <a:endParaRPr>
              <a:solidFill>
                <a:srgbClr val="FFFFFF"/>
              </a:solidFill>
            </a:endParaRPr>
          </a:p>
          <a:p>
            <a:pPr indent="0" lvl="0" marL="0" rtl="0" algn="r">
              <a:lnSpc>
                <a:spcPct val="150000"/>
              </a:lnSpc>
              <a:spcBef>
                <a:spcPts val="0"/>
              </a:spcBef>
              <a:spcAft>
                <a:spcPts val="0"/>
              </a:spcAft>
              <a:buClr>
                <a:schemeClr val="dk2"/>
              </a:buClr>
              <a:buSzPts val="1100"/>
              <a:buFont typeface="Arial"/>
              <a:buNone/>
            </a:pPr>
            <a:r>
              <a:rPr lang="en">
                <a:solidFill>
                  <a:srgbClr val="FFFFFF"/>
                </a:solidFill>
              </a:rPr>
              <a:t>Heeft een relatie met de grootste trol in hedendaags Zwitserland.</a:t>
            </a:r>
            <a:endParaRPr>
              <a:solidFill>
                <a:srgbClr val="FFFFFF"/>
              </a:solidFill>
            </a:endParaRPr>
          </a:p>
          <a:p>
            <a:pPr indent="0" lvl="0" marL="0" rtl="0" algn="r">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p:txBody>
      </p:sp>
      <p:sp>
        <p:nvSpPr>
          <p:cNvPr id="140" name="Google Shape;140;p23"/>
          <p:cNvSpPr txBox="1"/>
          <p:nvPr/>
        </p:nvSpPr>
        <p:spPr>
          <a:xfrm>
            <a:off x="213975" y="1214175"/>
            <a:ext cx="47565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Vindt symlinken van nginx naar nvim een goed idee.</a:t>
            </a:r>
            <a:endParaRPr>
              <a:solidFill>
                <a:srgbClr val="FFFFFF"/>
              </a:solidFill>
            </a:endParaRPr>
          </a:p>
          <a:p>
            <a:pPr indent="0" lvl="0" marL="0" rtl="0" algn="l">
              <a:lnSpc>
                <a:spcPct val="150000"/>
              </a:lnSpc>
              <a:spcBef>
                <a:spcPts val="0"/>
              </a:spcBef>
              <a:spcAft>
                <a:spcPts val="0"/>
              </a:spcAft>
              <a:buNone/>
            </a:pPr>
            <a:r>
              <a:rPr lang="en">
                <a:solidFill>
                  <a:srgbClr val="FFFFFF"/>
                </a:solidFill>
              </a:rPr>
              <a:t>Komt steevast 12 minuten te laat in de les.</a:t>
            </a:r>
            <a:endParaRPr>
              <a:solidFill>
                <a:srgbClr val="FFFFFF"/>
              </a:solidFill>
            </a:endParaRPr>
          </a:p>
          <a:p>
            <a:pPr indent="0" lvl="0" marL="0" rtl="0" algn="l">
              <a:lnSpc>
                <a:spcPct val="150000"/>
              </a:lnSpc>
              <a:spcBef>
                <a:spcPts val="0"/>
              </a:spcBef>
              <a:spcAft>
                <a:spcPts val="0"/>
              </a:spcAft>
              <a:buNone/>
            </a:pPr>
            <a:r>
              <a:rPr lang="en">
                <a:solidFill>
                  <a:srgbClr val="FFFFFF"/>
                </a:solidFill>
              </a:rPr>
              <a:t>Is practiserend dramatist.</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p:txBody>
      </p:sp>
      <p:cxnSp>
        <p:nvCxnSpPr>
          <p:cNvPr id="141" name="Google Shape;141;p23"/>
          <p:cNvCxnSpPr/>
          <p:nvPr/>
        </p:nvCxnSpPr>
        <p:spPr>
          <a:xfrm flipH="1" rot="10800000">
            <a:off x="2014700" y="727025"/>
            <a:ext cx="4096200" cy="4176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pic>
        <p:nvPicPr>
          <p:cNvPr id="146" name="Google Shape;146;p24"/>
          <p:cNvPicPr preferRelativeResize="0"/>
          <p:nvPr/>
        </p:nvPicPr>
        <p:blipFill>
          <a:blip r:embed="rId3">
            <a:alphaModFix/>
          </a:blip>
          <a:stretch>
            <a:fillRect/>
          </a:stretch>
        </p:blipFill>
        <p:spPr>
          <a:xfrm>
            <a:off x="769975" y="952675"/>
            <a:ext cx="2369351" cy="3159125"/>
          </a:xfrm>
          <a:prstGeom prst="rect">
            <a:avLst/>
          </a:prstGeom>
          <a:noFill/>
          <a:ln>
            <a:noFill/>
          </a:ln>
        </p:spPr>
      </p:pic>
      <p:sp>
        <p:nvSpPr>
          <p:cNvPr id="147" name="Google Shape;147;p24"/>
          <p:cNvSpPr txBox="1"/>
          <p:nvPr>
            <p:ph type="title"/>
          </p:nvPr>
        </p:nvSpPr>
        <p:spPr>
          <a:xfrm>
            <a:off x="692400" y="74400"/>
            <a:ext cx="77592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Penningmeister</a:t>
            </a:r>
            <a:endParaRPr>
              <a:solidFill>
                <a:schemeClr val="dk1"/>
              </a:solidFill>
            </a:endParaRPr>
          </a:p>
        </p:txBody>
      </p:sp>
      <p:sp>
        <p:nvSpPr>
          <p:cNvPr id="148" name="Google Shape;148;p24"/>
          <p:cNvSpPr txBox="1"/>
          <p:nvPr/>
        </p:nvSpPr>
        <p:spPr>
          <a:xfrm>
            <a:off x="1669050" y="4111800"/>
            <a:ext cx="5712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Timo</a:t>
            </a:r>
            <a:endParaRPr>
              <a:solidFill>
                <a:srgbClr val="FFFFFF"/>
              </a:solidFill>
            </a:endParaRPr>
          </a:p>
        </p:txBody>
      </p:sp>
      <p:sp>
        <p:nvSpPr>
          <p:cNvPr id="149" name="Google Shape;149;p24"/>
          <p:cNvSpPr txBox="1"/>
          <p:nvPr/>
        </p:nvSpPr>
        <p:spPr>
          <a:xfrm>
            <a:off x="3976050" y="1471700"/>
            <a:ext cx="47700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Staat steeds klaar om een verrassingspitch te geven.</a:t>
            </a:r>
            <a:endParaRPr>
              <a:solidFill>
                <a:srgbClr val="FFFFFF"/>
              </a:solidFill>
            </a:endParaRPr>
          </a:p>
          <a:p>
            <a:pPr indent="0" lvl="0" marL="0" rtl="0" algn="l">
              <a:lnSpc>
                <a:spcPct val="150000"/>
              </a:lnSpc>
              <a:spcBef>
                <a:spcPts val="0"/>
              </a:spcBef>
              <a:spcAft>
                <a:spcPts val="0"/>
              </a:spcAft>
              <a:buNone/>
            </a:pPr>
            <a:r>
              <a:rPr lang="en">
                <a:solidFill>
                  <a:srgbClr val="FFFFFF"/>
                </a:solidFill>
              </a:rPr>
              <a:t>Is verliefd op lama's.</a:t>
            </a:r>
            <a:endParaRPr>
              <a:solidFill>
                <a:srgbClr val="FFFFFF"/>
              </a:solidFill>
            </a:endParaRPr>
          </a:p>
          <a:p>
            <a:pPr indent="0" lvl="0" marL="0" rtl="0" algn="l">
              <a:lnSpc>
                <a:spcPct val="150000"/>
              </a:lnSpc>
              <a:spcBef>
                <a:spcPts val="0"/>
              </a:spcBef>
              <a:spcAft>
                <a:spcPts val="0"/>
              </a:spcAft>
              <a:buNone/>
            </a:pPr>
            <a:r>
              <a:rPr lang="en">
                <a:solidFill>
                  <a:srgbClr val="FFFFFF"/>
                </a:solidFill>
              </a:rPr>
              <a:t>Bezit 4 volle Bitcoins.</a:t>
            </a:r>
            <a:endParaRPr>
              <a:solidFill>
                <a:srgbClr val="FFFFFF"/>
              </a:solidFill>
            </a:endParaRPr>
          </a:p>
          <a:p>
            <a:pPr indent="0" lvl="0" marL="0" rtl="0" algn="l">
              <a:spcBef>
                <a:spcPts val="0"/>
              </a:spcBef>
              <a:spcAft>
                <a:spcPts val="0"/>
              </a:spcAft>
              <a:buNone/>
            </a:pPr>
            <a:r>
              <a:t/>
            </a:r>
            <a:endParaRPr>
              <a:solidFill>
                <a:srgbClr val="FFFFFF"/>
              </a:solidFill>
            </a:endParaRPr>
          </a:p>
        </p:txBody>
      </p:sp>
      <p:sp>
        <p:nvSpPr>
          <p:cNvPr id="150" name="Google Shape;150;p24"/>
          <p:cNvSpPr txBox="1"/>
          <p:nvPr/>
        </p:nvSpPr>
        <p:spPr>
          <a:xfrm>
            <a:off x="6344300" y="3763350"/>
            <a:ext cx="2175600" cy="4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pic>
        <p:nvPicPr>
          <p:cNvPr id="155" name="Google Shape;155;p25"/>
          <p:cNvPicPr preferRelativeResize="0"/>
          <p:nvPr/>
        </p:nvPicPr>
        <p:blipFill>
          <a:blip r:embed="rId3">
            <a:alphaModFix/>
          </a:blip>
          <a:stretch>
            <a:fillRect/>
          </a:stretch>
        </p:blipFill>
        <p:spPr>
          <a:xfrm>
            <a:off x="6678599" y="670125"/>
            <a:ext cx="1782076" cy="2376101"/>
          </a:xfrm>
          <a:prstGeom prst="rect">
            <a:avLst/>
          </a:prstGeom>
          <a:noFill/>
          <a:ln>
            <a:noFill/>
          </a:ln>
        </p:spPr>
      </p:pic>
      <p:pic>
        <p:nvPicPr>
          <p:cNvPr id="156" name="Google Shape;156;p25"/>
          <p:cNvPicPr preferRelativeResize="0"/>
          <p:nvPr/>
        </p:nvPicPr>
        <p:blipFill>
          <a:blip r:embed="rId4">
            <a:alphaModFix/>
          </a:blip>
          <a:stretch>
            <a:fillRect/>
          </a:stretch>
        </p:blipFill>
        <p:spPr>
          <a:xfrm>
            <a:off x="660438" y="2554350"/>
            <a:ext cx="1962175" cy="1962175"/>
          </a:xfrm>
          <a:prstGeom prst="rect">
            <a:avLst/>
          </a:prstGeom>
          <a:noFill/>
          <a:ln>
            <a:noFill/>
          </a:ln>
        </p:spPr>
      </p:pic>
      <p:sp>
        <p:nvSpPr>
          <p:cNvPr id="157" name="Google Shape;157;p25"/>
          <p:cNvSpPr txBox="1"/>
          <p:nvPr>
            <p:ph type="title"/>
          </p:nvPr>
        </p:nvSpPr>
        <p:spPr>
          <a:xfrm>
            <a:off x="692400" y="74400"/>
            <a:ext cx="77592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Projectmeisters</a:t>
            </a:r>
            <a:endParaRPr>
              <a:solidFill>
                <a:schemeClr val="dk1"/>
              </a:solidFill>
            </a:endParaRPr>
          </a:p>
        </p:txBody>
      </p:sp>
      <p:sp>
        <p:nvSpPr>
          <p:cNvPr id="158" name="Google Shape;158;p25"/>
          <p:cNvSpPr txBox="1"/>
          <p:nvPr/>
        </p:nvSpPr>
        <p:spPr>
          <a:xfrm>
            <a:off x="2022300" y="4458925"/>
            <a:ext cx="6003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Wout</a:t>
            </a:r>
            <a:endParaRPr>
              <a:solidFill>
                <a:srgbClr val="FFFFFF"/>
              </a:solidFill>
            </a:endParaRPr>
          </a:p>
        </p:txBody>
      </p:sp>
      <p:sp>
        <p:nvSpPr>
          <p:cNvPr id="159" name="Google Shape;159;p25"/>
          <p:cNvSpPr txBox="1"/>
          <p:nvPr/>
        </p:nvSpPr>
        <p:spPr>
          <a:xfrm>
            <a:off x="7912750" y="3075425"/>
            <a:ext cx="7332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Ilion</a:t>
            </a:r>
            <a:endParaRPr>
              <a:solidFill>
                <a:srgbClr val="FFFFFF"/>
              </a:solidFill>
            </a:endParaRPr>
          </a:p>
        </p:txBody>
      </p:sp>
      <p:sp>
        <p:nvSpPr>
          <p:cNvPr id="160" name="Google Shape;160;p25"/>
          <p:cNvSpPr txBox="1"/>
          <p:nvPr/>
        </p:nvSpPr>
        <p:spPr>
          <a:xfrm>
            <a:off x="4109450" y="3689175"/>
            <a:ext cx="51903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Steekt zijn haar in brand heeft daarom geen tumblr.</a:t>
            </a:r>
            <a:endParaRPr>
              <a:solidFill>
                <a:srgbClr val="FFFFFF"/>
              </a:solidFill>
            </a:endParaRPr>
          </a:p>
          <a:p>
            <a:pPr indent="0" lvl="0" marL="0" rtl="0" algn="l">
              <a:lnSpc>
                <a:spcPct val="150000"/>
              </a:lnSpc>
              <a:spcBef>
                <a:spcPts val="0"/>
              </a:spcBef>
              <a:spcAft>
                <a:spcPts val="0"/>
              </a:spcAft>
              <a:buNone/>
            </a:pPr>
            <a:r>
              <a:rPr lang="en">
                <a:solidFill>
                  <a:srgbClr val="FFFFFF"/>
                </a:solidFill>
              </a:rPr>
              <a:t>Is Zeus-huisekspert op vlak van toetsenbordcopulatie.</a:t>
            </a:r>
            <a:endParaRPr>
              <a:solidFill>
                <a:srgbClr val="FFFFFF"/>
              </a:solidFill>
            </a:endParaRPr>
          </a:p>
          <a:p>
            <a:pPr indent="0" lvl="0" marL="0" rtl="0" algn="l">
              <a:lnSpc>
                <a:spcPct val="150000"/>
              </a:lnSpc>
              <a:spcBef>
                <a:spcPts val="0"/>
              </a:spcBef>
              <a:spcAft>
                <a:spcPts val="0"/>
              </a:spcAft>
              <a:buClr>
                <a:schemeClr val="dk2"/>
              </a:buClr>
              <a:buSzPts val="1100"/>
              <a:buFont typeface="Arial"/>
              <a:buNone/>
            </a:pPr>
            <a:r>
              <a:rPr lang="en">
                <a:solidFill>
                  <a:srgbClr val="FFFFFF"/>
                </a:solidFill>
              </a:rPr>
              <a:t>Speelt gitaar.</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ctr">
              <a:lnSpc>
                <a:spcPct val="150000"/>
              </a:lnSpc>
              <a:spcBef>
                <a:spcPts val="0"/>
              </a:spcBef>
              <a:spcAft>
                <a:spcPts val="0"/>
              </a:spcAft>
              <a:buNone/>
            </a:pPr>
            <a:r>
              <a:t/>
            </a:r>
            <a:endParaRPr>
              <a:solidFill>
                <a:srgbClr val="FFFFFF"/>
              </a:solidFill>
            </a:endParaRPr>
          </a:p>
        </p:txBody>
      </p:sp>
      <p:sp>
        <p:nvSpPr>
          <p:cNvPr id="161" name="Google Shape;161;p25"/>
          <p:cNvSpPr txBox="1"/>
          <p:nvPr/>
        </p:nvSpPr>
        <p:spPr>
          <a:xfrm>
            <a:off x="233500" y="1134125"/>
            <a:ext cx="51903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Heeft eens alledrie de bootloaders verwijderd van zijn systeem.</a:t>
            </a:r>
            <a:endParaRPr>
              <a:solidFill>
                <a:srgbClr val="FFFFFF"/>
              </a:solidFill>
            </a:endParaRPr>
          </a:p>
          <a:p>
            <a:pPr indent="0" lvl="0" marL="0" rtl="0" algn="l">
              <a:lnSpc>
                <a:spcPct val="150000"/>
              </a:lnSpc>
              <a:spcBef>
                <a:spcPts val="0"/>
              </a:spcBef>
              <a:spcAft>
                <a:spcPts val="0"/>
              </a:spcAft>
              <a:buNone/>
            </a:pPr>
            <a:r>
              <a:rPr lang="en">
                <a:solidFill>
                  <a:srgbClr val="FFFFFF"/>
                </a:solidFill>
              </a:rPr>
              <a:t>Heeft zijn lief opgerakeld in een practicum besturingssystemen.</a:t>
            </a:r>
            <a:endParaRPr>
              <a:solidFill>
                <a:srgbClr val="FFFFFF"/>
              </a:solidFill>
            </a:endParaRPr>
          </a:p>
          <a:p>
            <a:pPr indent="0" lvl="0" marL="0" rtl="0" algn="l">
              <a:lnSpc>
                <a:spcPct val="150000"/>
              </a:lnSpc>
              <a:spcBef>
                <a:spcPts val="0"/>
              </a:spcBef>
              <a:spcAft>
                <a:spcPts val="0"/>
              </a:spcAft>
              <a:buNone/>
            </a:pPr>
            <a:r>
              <a:rPr lang="en">
                <a:solidFill>
                  <a:srgbClr val="FFFFFF"/>
                </a:solidFill>
              </a:rPr>
              <a:t>Zijn haar heeft een eigen Tumblr pagina.</a:t>
            </a:r>
            <a:endParaRPr>
              <a:solidFill>
                <a:srgbClr val="FFFFFF"/>
              </a:solidFill>
            </a:endParaRPr>
          </a:p>
        </p:txBody>
      </p:sp>
      <p:cxnSp>
        <p:nvCxnSpPr>
          <p:cNvPr id="162" name="Google Shape;162;p25"/>
          <p:cNvCxnSpPr/>
          <p:nvPr/>
        </p:nvCxnSpPr>
        <p:spPr>
          <a:xfrm flipH="1" rot="10800000">
            <a:off x="2881950" y="1234075"/>
            <a:ext cx="3515700" cy="35892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id="167" name="Google Shape;167;p26"/>
          <p:cNvPicPr preferRelativeResize="0"/>
          <p:nvPr/>
        </p:nvPicPr>
        <p:blipFill>
          <a:blip r:embed="rId3">
            <a:alphaModFix/>
          </a:blip>
          <a:stretch>
            <a:fillRect/>
          </a:stretch>
        </p:blipFill>
        <p:spPr>
          <a:xfrm>
            <a:off x="6304812" y="2598550"/>
            <a:ext cx="2047075" cy="2047075"/>
          </a:xfrm>
          <a:prstGeom prst="rect">
            <a:avLst/>
          </a:prstGeom>
          <a:noFill/>
          <a:ln>
            <a:noFill/>
          </a:ln>
        </p:spPr>
      </p:pic>
      <p:sp>
        <p:nvSpPr>
          <p:cNvPr id="168" name="Google Shape;168;p26"/>
          <p:cNvSpPr txBox="1"/>
          <p:nvPr>
            <p:ph type="title"/>
          </p:nvPr>
        </p:nvSpPr>
        <p:spPr>
          <a:xfrm>
            <a:off x="692400" y="74400"/>
            <a:ext cx="77592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Sysadminis</a:t>
            </a:r>
            <a:endParaRPr>
              <a:solidFill>
                <a:schemeClr val="dk1"/>
              </a:solidFill>
            </a:endParaRPr>
          </a:p>
        </p:txBody>
      </p:sp>
      <p:sp>
        <p:nvSpPr>
          <p:cNvPr id="169" name="Google Shape;169;p26"/>
          <p:cNvSpPr txBox="1"/>
          <p:nvPr/>
        </p:nvSpPr>
        <p:spPr>
          <a:xfrm>
            <a:off x="1711600" y="4579313"/>
            <a:ext cx="6003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Tibo</a:t>
            </a:r>
            <a:endParaRPr>
              <a:solidFill>
                <a:srgbClr val="FFFFFF"/>
              </a:solidFill>
            </a:endParaRPr>
          </a:p>
        </p:txBody>
      </p:sp>
      <p:sp>
        <p:nvSpPr>
          <p:cNvPr id="170" name="Google Shape;170;p26"/>
          <p:cNvSpPr txBox="1"/>
          <p:nvPr/>
        </p:nvSpPr>
        <p:spPr>
          <a:xfrm>
            <a:off x="7398350" y="4621775"/>
            <a:ext cx="9207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Johnny</a:t>
            </a:r>
            <a:endParaRPr>
              <a:solidFill>
                <a:srgbClr val="FFFFFF"/>
              </a:solidFill>
            </a:endParaRPr>
          </a:p>
        </p:txBody>
      </p:sp>
      <p:sp>
        <p:nvSpPr>
          <p:cNvPr id="171" name="Google Shape;171;p26"/>
          <p:cNvSpPr txBox="1"/>
          <p:nvPr/>
        </p:nvSpPr>
        <p:spPr>
          <a:xfrm>
            <a:off x="5823950" y="1007400"/>
            <a:ext cx="44631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Zijn naam is niet Johnny.</a:t>
            </a:r>
            <a:endParaRPr>
              <a:solidFill>
                <a:srgbClr val="FFFFFF"/>
              </a:solidFill>
            </a:endParaRPr>
          </a:p>
          <a:p>
            <a:pPr indent="0" lvl="0" marL="0" rtl="0" algn="l">
              <a:lnSpc>
                <a:spcPct val="150000"/>
              </a:lnSpc>
              <a:spcBef>
                <a:spcPts val="0"/>
              </a:spcBef>
              <a:spcAft>
                <a:spcPts val="0"/>
              </a:spcAft>
              <a:buNone/>
            </a:pPr>
            <a:r>
              <a:rPr lang="en">
                <a:solidFill>
                  <a:srgbClr val="FFFFFF"/>
                </a:solidFill>
              </a:rPr>
              <a:t>Gebruikt nog altijd Slackware Linux.</a:t>
            </a:r>
            <a:endParaRPr>
              <a:solidFill>
                <a:srgbClr val="FFFFFF"/>
              </a:solidFill>
            </a:endParaRPr>
          </a:p>
          <a:p>
            <a:pPr indent="0" lvl="0" marL="0" rtl="0" algn="l">
              <a:lnSpc>
                <a:spcPct val="150000"/>
              </a:lnSpc>
              <a:spcBef>
                <a:spcPts val="0"/>
              </a:spcBef>
              <a:spcAft>
                <a:spcPts val="0"/>
              </a:spcAft>
              <a:buNone/>
            </a:pPr>
            <a:r>
              <a:rPr lang="en">
                <a:solidFill>
                  <a:srgbClr val="FFFFFF"/>
                </a:solidFill>
              </a:rPr>
              <a:t>Krijgt klaplongen door muziek.</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p:txBody>
      </p:sp>
      <p:sp>
        <p:nvSpPr>
          <p:cNvPr id="172" name="Google Shape;172;p26"/>
          <p:cNvSpPr txBox="1"/>
          <p:nvPr/>
        </p:nvSpPr>
        <p:spPr>
          <a:xfrm>
            <a:off x="167575" y="947400"/>
            <a:ext cx="2974500" cy="448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FFFFFF"/>
                </a:solidFill>
              </a:rPr>
              <a:t>Main OS is Linux From Scratch.</a:t>
            </a:r>
            <a:endParaRPr>
              <a:solidFill>
                <a:srgbClr val="FFFFFF"/>
              </a:solidFill>
            </a:endParaRPr>
          </a:p>
          <a:p>
            <a:pPr indent="0" lvl="0" marL="0" rtl="0" algn="l">
              <a:lnSpc>
                <a:spcPct val="100000"/>
              </a:lnSpc>
              <a:spcBef>
                <a:spcPts val="0"/>
              </a:spcBef>
              <a:spcAft>
                <a:spcPts val="0"/>
              </a:spcAft>
              <a:buNone/>
            </a:pPr>
            <a:r>
              <a:t/>
            </a:r>
            <a:endParaRPr>
              <a:solidFill>
                <a:srgbClr val="FFFFFF"/>
              </a:solidFill>
            </a:endParaRPr>
          </a:p>
          <a:p>
            <a:pPr indent="0" lvl="0" marL="0" rtl="0" algn="l">
              <a:lnSpc>
                <a:spcPct val="100000"/>
              </a:lnSpc>
              <a:spcBef>
                <a:spcPts val="0"/>
              </a:spcBef>
              <a:spcAft>
                <a:spcPts val="0"/>
              </a:spcAft>
              <a:buNone/>
            </a:pPr>
            <a:r>
              <a:rPr lang="en">
                <a:solidFill>
                  <a:srgbClr val="FFFFFF"/>
                </a:solidFill>
              </a:rPr>
              <a:t>Werkt in de beste frituur van de eenzaamste stad van Vlaanderen.</a:t>
            </a:r>
            <a:endParaRPr>
              <a:solidFill>
                <a:srgbClr val="FFFFFF"/>
              </a:solidFill>
            </a:endParaRPr>
          </a:p>
          <a:p>
            <a:pPr indent="0" lvl="0" marL="0" rtl="0" algn="l">
              <a:lnSpc>
                <a:spcPct val="100000"/>
              </a:lnSpc>
              <a:spcBef>
                <a:spcPts val="0"/>
              </a:spcBef>
              <a:spcAft>
                <a:spcPts val="0"/>
              </a:spcAft>
              <a:buNone/>
            </a:pPr>
            <a:r>
              <a:t/>
            </a:r>
            <a:endParaRPr>
              <a:solidFill>
                <a:srgbClr val="FFFFFF"/>
              </a:solidFill>
            </a:endParaRPr>
          </a:p>
          <a:p>
            <a:pPr indent="0" lvl="0" marL="0" rtl="0" algn="l">
              <a:lnSpc>
                <a:spcPct val="100000"/>
              </a:lnSpc>
              <a:spcBef>
                <a:spcPts val="0"/>
              </a:spcBef>
              <a:spcAft>
                <a:spcPts val="0"/>
              </a:spcAft>
              <a:buNone/>
            </a:pPr>
            <a:r>
              <a:rPr lang="en">
                <a:solidFill>
                  <a:srgbClr val="FFFFFF"/>
                </a:solidFill>
              </a:rPr>
              <a:t>Zit meer op Steam dan in school.</a:t>
            </a:r>
            <a:endParaRPr>
              <a:solidFill>
                <a:srgbClr val="FFFFFF"/>
              </a:solidFill>
            </a:endParaRPr>
          </a:p>
          <a:p>
            <a:pPr indent="1981200" lvl="0" marL="0" rtl="0" algn="l">
              <a:lnSpc>
                <a:spcPct val="115000"/>
              </a:lnSpc>
              <a:spcBef>
                <a:spcPts val="0"/>
              </a:spcBef>
              <a:spcAft>
                <a:spcPts val="0"/>
              </a:spcAft>
              <a:buClr>
                <a:schemeClr val="dk2"/>
              </a:buClr>
              <a:buSzPts val="1100"/>
              <a:buFont typeface="Arial"/>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p:txBody>
      </p:sp>
      <p:pic>
        <p:nvPicPr>
          <p:cNvPr id="173" name="Google Shape;173;p26"/>
          <p:cNvPicPr preferRelativeResize="0"/>
          <p:nvPr/>
        </p:nvPicPr>
        <p:blipFill>
          <a:blip r:embed="rId4">
            <a:alphaModFix/>
          </a:blip>
          <a:stretch>
            <a:fillRect/>
          </a:stretch>
        </p:blipFill>
        <p:spPr>
          <a:xfrm>
            <a:off x="3449988" y="703525"/>
            <a:ext cx="1962175" cy="1962175"/>
          </a:xfrm>
          <a:prstGeom prst="rect">
            <a:avLst/>
          </a:prstGeom>
          <a:noFill/>
          <a:ln>
            <a:noFill/>
          </a:ln>
        </p:spPr>
      </p:pic>
      <p:sp>
        <p:nvSpPr>
          <p:cNvPr id="174" name="Google Shape;174;p26"/>
          <p:cNvSpPr txBox="1"/>
          <p:nvPr/>
        </p:nvSpPr>
        <p:spPr>
          <a:xfrm>
            <a:off x="3411850" y="2716900"/>
            <a:ext cx="9207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Ziggy</a:t>
            </a:r>
            <a:endParaRPr>
              <a:solidFill>
                <a:srgbClr val="FFFFFF"/>
              </a:solidFill>
            </a:endParaRPr>
          </a:p>
        </p:txBody>
      </p:sp>
      <p:sp>
        <p:nvSpPr>
          <p:cNvPr id="175" name="Google Shape;175;p26"/>
          <p:cNvSpPr txBox="1"/>
          <p:nvPr/>
        </p:nvSpPr>
        <p:spPr>
          <a:xfrm>
            <a:off x="2688425" y="3546600"/>
            <a:ext cx="44631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Doet modeldingen (-1).</a:t>
            </a:r>
            <a:endParaRPr>
              <a:solidFill>
                <a:srgbClr val="FFFFFF"/>
              </a:solidFill>
            </a:endParaRPr>
          </a:p>
          <a:p>
            <a:pPr indent="0" lvl="0" marL="0" rtl="0" algn="l">
              <a:lnSpc>
                <a:spcPct val="150000"/>
              </a:lnSpc>
              <a:spcBef>
                <a:spcPts val="0"/>
              </a:spcBef>
              <a:spcAft>
                <a:spcPts val="0"/>
              </a:spcAft>
              <a:buNone/>
            </a:pPr>
            <a:r>
              <a:rPr lang="en">
                <a:solidFill>
                  <a:srgbClr val="FFFFFF"/>
                </a:solidFill>
              </a:rPr>
              <a:t>Fervent gebruiker van Kali Linux.</a:t>
            </a:r>
            <a:endParaRPr>
              <a:solidFill>
                <a:srgbClr val="FFFFFF"/>
              </a:solidFill>
            </a:endParaRPr>
          </a:p>
          <a:p>
            <a:pPr indent="0" lvl="0" marL="0" rtl="0" algn="l">
              <a:lnSpc>
                <a:spcPct val="150000"/>
              </a:lnSpc>
              <a:spcBef>
                <a:spcPts val="0"/>
              </a:spcBef>
              <a:spcAft>
                <a:spcPts val="0"/>
              </a:spcAft>
              <a:buNone/>
            </a:pPr>
            <a:r>
              <a:rPr lang="en">
                <a:solidFill>
                  <a:srgbClr val="FFFFFF"/>
                </a:solidFill>
              </a:rPr>
              <a:t>Staat minstens 3 uur per dag in het station.</a:t>
            </a:r>
            <a:endParaRPr>
              <a:solidFill>
                <a:srgbClr val="FFFFFF"/>
              </a:solidFill>
            </a:endParaRPr>
          </a:p>
        </p:txBody>
      </p:sp>
      <p:cxnSp>
        <p:nvCxnSpPr>
          <p:cNvPr id="176" name="Google Shape;176;p26"/>
          <p:cNvCxnSpPr/>
          <p:nvPr/>
        </p:nvCxnSpPr>
        <p:spPr>
          <a:xfrm flipH="1" rot="10800000">
            <a:off x="2448325" y="967200"/>
            <a:ext cx="827100" cy="3249000"/>
          </a:xfrm>
          <a:prstGeom prst="straightConnector1">
            <a:avLst/>
          </a:prstGeom>
          <a:noFill/>
          <a:ln cap="flat" cmpd="sng" w="9525">
            <a:solidFill>
              <a:schemeClr val="dk2"/>
            </a:solidFill>
            <a:prstDash val="solid"/>
            <a:round/>
            <a:headEnd len="med" w="med" type="none"/>
            <a:tailEnd len="med" w="med" type="none"/>
          </a:ln>
        </p:spPr>
      </p:cxnSp>
      <p:cxnSp>
        <p:nvCxnSpPr>
          <p:cNvPr id="177" name="Google Shape;177;p26"/>
          <p:cNvCxnSpPr/>
          <p:nvPr/>
        </p:nvCxnSpPr>
        <p:spPr>
          <a:xfrm rot="10800000">
            <a:off x="5529400" y="947400"/>
            <a:ext cx="693900" cy="3268800"/>
          </a:xfrm>
          <a:prstGeom prst="straightConnector1">
            <a:avLst/>
          </a:prstGeom>
          <a:noFill/>
          <a:ln cap="flat" cmpd="sng" w="9525">
            <a:solidFill>
              <a:schemeClr val="dk2"/>
            </a:solidFill>
            <a:prstDash val="solid"/>
            <a:round/>
            <a:headEnd len="med" w="med" type="none"/>
            <a:tailEnd len="med" w="med" type="none"/>
          </a:ln>
        </p:spPr>
      </p:cxnSp>
      <p:pic>
        <p:nvPicPr>
          <p:cNvPr id="178" name="Google Shape;178;p26"/>
          <p:cNvPicPr preferRelativeResize="0"/>
          <p:nvPr/>
        </p:nvPicPr>
        <p:blipFill rotWithShape="1">
          <a:blip r:embed="rId5">
            <a:alphaModFix/>
          </a:blip>
          <a:srcRect b="0" l="21130" r="12234" t="0"/>
          <a:stretch/>
        </p:blipFill>
        <p:spPr>
          <a:xfrm>
            <a:off x="167575" y="2395475"/>
            <a:ext cx="2188149" cy="21838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pic>
        <p:nvPicPr>
          <p:cNvPr id="183" name="Google Shape;183;p27"/>
          <p:cNvPicPr preferRelativeResize="0"/>
          <p:nvPr/>
        </p:nvPicPr>
        <p:blipFill rotWithShape="1">
          <a:blip r:embed="rId3">
            <a:alphaModFix/>
          </a:blip>
          <a:srcRect b="0" l="11311" r="20508" t="0"/>
          <a:stretch/>
        </p:blipFill>
        <p:spPr>
          <a:xfrm>
            <a:off x="3526350" y="756888"/>
            <a:ext cx="2108099" cy="2047075"/>
          </a:xfrm>
          <a:prstGeom prst="rect">
            <a:avLst/>
          </a:prstGeom>
          <a:noFill/>
          <a:ln>
            <a:noFill/>
          </a:ln>
        </p:spPr>
      </p:pic>
      <p:pic>
        <p:nvPicPr>
          <p:cNvPr id="184" name="Google Shape;184;p27"/>
          <p:cNvPicPr preferRelativeResize="0"/>
          <p:nvPr/>
        </p:nvPicPr>
        <p:blipFill>
          <a:blip r:embed="rId4">
            <a:alphaModFix/>
          </a:blip>
          <a:stretch>
            <a:fillRect/>
          </a:stretch>
        </p:blipFill>
        <p:spPr>
          <a:xfrm>
            <a:off x="319550" y="2577988"/>
            <a:ext cx="1854066" cy="1962175"/>
          </a:xfrm>
          <a:prstGeom prst="rect">
            <a:avLst/>
          </a:prstGeom>
          <a:noFill/>
          <a:ln>
            <a:noFill/>
          </a:ln>
        </p:spPr>
      </p:pic>
      <p:sp>
        <p:nvSpPr>
          <p:cNvPr id="185" name="Google Shape;185;p27"/>
          <p:cNvSpPr txBox="1"/>
          <p:nvPr>
            <p:ph type="title"/>
          </p:nvPr>
        </p:nvSpPr>
        <p:spPr>
          <a:xfrm>
            <a:off x="692400" y="74400"/>
            <a:ext cx="77592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Assisterende Bestuursleden</a:t>
            </a:r>
            <a:endParaRPr>
              <a:solidFill>
                <a:schemeClr val="dk1"/>
              </a:solidFill>
            </a:endParaRPr>
          </a:p>
        </p:txBody>
      </p:sp>
      <p:sp>
        <p:nvSpPr>
          <p:cNvPr id="186" name="Google Shape;186;p27"/>
          <p:cNvSpPr txBox="1"/>
          <p:nvPr/>
        </p:nvSpPr>
        <p:spPr>
          <a:xfrm>
            <a:off x="319550" y="4540150"/>
            <a:ext cx="6003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Lorin</a:t>
            </a:r>
            <a:endParaRPr>
              <a:solidFill>
                <a:srgbClr val="FFFFFF"/>
              </a:solidFill>
            </a:endParaRPr>
          </a:p>
        </p:txBody>
      </p:sp>
      <p:sp>
        <p:nvSpPr>
          <p:cNvPr id="187" name="Google Shape;187;p27"/>
          <p:cNvSpPr txBox="1"/>
          <p:nvPr/>
        </p:nvSpPr>
        <p:spPr>
          <a:xfrm>
            <a:off x="4901250" y="2803975"/>
            <a:ext cx="7332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Jeroen</a:t>
            </a:r>
            <a:endParaRPr>
              <a:solidFill>
                <a:srgbClr val="FFFFFF"/>
              </a:solidFill>
            </a:endParaRPr>
          </a:p>
        </p:txBody>
      </p:sp>
      <p:sp>
        <p:nvSpPr>
          <p:cNvPr id="188" name="Google Shape;188;p27"/>
          <p:cNvSpPr txBox="1"/>
          <p:nvPr/>
        </p:nvSpPr>
        <p:spPr>
          <a:xfrm>
            <a:off x="1392200" y="3707900"/>
            <a:ext cx="4463100" cy="4482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None/>
            </a:pPr>
            <a:r>
              <a:rPr lang="en">
                <a:solidFill>
                  <a:srgbClr val="FFFFFF"/>
                </a:solidFill>
              </a:rPr>
              <a:t>Zijn emoties zijn gradaties van irritatie.</a:t>
            </a:r>
            <a:endParaRPr>
              <a:solidFill>
                <a:srgbClr val="FFFFFF"/>
              </a:solidFill>
            </a:endParaRPr>
          </a:p>
          <a:p>
            <a:pPr indent="0" lvl="0" marL="0" rtl="0" algn="r">
              <a:lnSpc>
                <a:spcPct val="150000"/>
              </a:lnSpc>
              <a:spcBef>
                <a:spcPts val="0"/>
              </a:spcBef>
              <a:spcAft>
                <a:spcPts val="0"/>
              </a:spcAft>
              <a:buNone/>
            </a:pPr>
            <a:r>
              <a:rPr lang="en">
                <a:solidFill>
                  <a:srgbClr val="FFFFFF"/>
                </a:solidFill>
              </a:rPr>
              <a:t>Wordt "de papa van Zeus" genoemd.</a:t>
            </a:r>
            <a:endParaRPr>
              <a:solidFill>
                <a:srgbClr val="FFFFFF"/>
              </a:solidFill>
            </a:endParaRPr>
          </a:p>
          <a:p>
            <a:pPr indent="0" lvl="0" marL="0" rtl="0" algn="r">
              <a:lnSpc>
                <a:spcPct val="150000"/>
              </a:lnSpc>
              <a:spcBef>
                <a:spcPts val="0"/>
              </a:spcBef>
              <a:spcAft>
                <a:spcPts val="0"/>
              </a:spcAft>
              <a:buClr>
                <a:schemeClr val="dk2"/>
              </a:buClr>
              <a:buSzPts val="1100"/>
              <a:buFont typeface="Arial"/>
              <a:buNone/>
            </a:pPr>
            <a:r>
              <a:rPr lang="en">
                <a:solidFill>
                  <a:srgbClr val="FFFFFF"/>
                </a:solidFill>
              </a:rPr>
              <a:t>Heeft een relatie.</a:t>
            </a:r>
            <a:endParaRPr>
              <a:solidFill>
                <a:srgbClr val="FFFFFF"/>
              </a:solidFill>
            </a:endParaRPr>
          </a:p>
        </p:txBody>
      </p:sp>
      <p:sp>
        <p:nvSpPr>
          <p:cNvPr id="189" name="Google Shape;189;p27"/>
          <p:cNvSpPr txBox="1"/>
          <p:nvPr/>
        </p:nvSpPr>
        <p:spPr>
          <a:xfrm>
            <a:off x="319550" y="1150500"/>
            <a:ext cx="4354500" cy="448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FFFFFF"/>
                </a:solidFill>
              </a:rPr>
              <a:t>Heeft een zwembad in zijn golfbaan.</a:t>
            </a:r>
            <a:endParaRPr>
              <a:solidFill>
                <a:srgbClr val="FFFFFF"/>
              </a:solidFill>
            </a:endParaRPr>
          </a:p>
          <a:p>
            <a:pPr indent="0" lvl="0" marL="0" rtl="0" algn="l">
              <a:lnSpc>
                <a:spcPct val="150000"/>
              </a:lnSpc>
              <a:spcBef>
                <a:spcPts val="0"/>
              </a:spcBef>
              <a:spcAft>
                <a:spcPts val="0"/>
              </a:spcAft>
              <a:buNone/>
            </a:pPr>
            <a:r>
              <a:rPr lang="en">
                <a:solidFill>
                  <a:srgbClr val="FFFFFF"/>
                </a:solidFill>
              </a:rPr>
              <a:t>Zijn auto is zijn kleerkast.</a:t>
            </a:r>
            <a:endParaRPr>
              <a:solidFill>
                <a:srgbClr val="FFFFFF"/>
              </a:solidFill>
            </a:endParaRPr>
          </a:p>
          <a:p>
            <a:pPr indent="0" lvl="0" marL="0" rtl="0" algn="l">
              <a:lnSpc>
                <a:spcPct val="150000"/>
              </a:lnSpc>
              <a:spcBef>
                <a:spcPts val="0"/>
              </a:spcBef>
              <a:spcAft>
                <a:spcPts val="0"/>
              </a:spcAft>
              <a:buNone/>
            </a:pPr>
            <a:r>
              <a:rPr lang="en">
                <a:solidFill>
                  <a:srgbClr val="FFFFFF"/>
                </a:solidFill>
              </a:rPr>
              <a:t>Is bliepbloepmeister.</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a:p>
            <a:pPr indent="0" lvl="0" marL="0" rtl="0" algn="l">
              <a:lnSpc>
                <a:spcPct val="150000"/>
              </a:lnSpc>
              <a:spcBef>
                <a:spcPts val="0"/>
              </a:spcBef>
              <a:spcAft>
                <a:spcPts val="0"/>
              </a:spcAft>
              <a:buNone/>
            </a:pPr>
            <a:r>
              <a:t/>
            </a:r>
            <a:endParaRPr>
              <a:solidFill>
                <a:srgbClr val="FFFFFF"/>
              </a:solidFill>
            </a:endParaRPr>
          </a:p>
        </p:txBody>
      </p:sp>
      <p:cxnSp>
        <p:nvCxnSpPr>
          <p:cNvPr id="190" name="Google Shape;190;p27"/>
          <p:cNvCxnSpPr/>
          <p:nvPr/>
        </p:nvCxnSpPr>
        <p:spPr>
          <a:xfrm flipH="1">
            <a:off x="2196475" y="1285875"/>
            <a:ext cx="1244100" cy="3551700"/>
          </a:xfrm>
          <a:prstGeom prst="straightConnector1">
            <a:avLst/>
          </a:prstGeom>
          <a:noFill/>
          <a:ln cap="flat" cmpd="sng" w="9525">
            <a:solidFill>
              <a:schemeClr val="dk2"/>
            </a:solidFill>
            <a:prstDash val="solid"/>
            <a:round/>
            <a:headEnd len="med" w="med" type="none"/>
            <a:tailEnd len="med" w="med" type="none"/>
          </a:ln>
        </p:spPr>
      </p:cxnSp>
      <p:cxnSp>
        <p:nvCxnSpPr>
          <p:cNvPr id="191" name="Google Shape;191;p27"/>
          <p:cNvCxnSpPr/>
          <p:nvPr/>
        </p:nvCxnSpPr>
        <p:spPr>
          <a:xfrm>
            <a:off x="5701675" y="1285875"/>
            <a:ext cx="1244100" cy="3551700"/>
          </a:xfrm>
          <a:prstGeom prst="straightConnector1">
            <a:avLst/>
          </a:prstGeom>
          <a:noFill/>
          <a:ln cap="flat" cmpd="sng" w="9525">
            <a:solidFill>
              <a:schemeClr val="dk2"/>
            </a:solidFill>
            <a:prstDash val="solid"/>
            <a:round/>
            <a:headEnd len="med" w="med" type="none"/>
            <a:tailEnd len="med" w="med" type="none"/>
          </a:ln>
        </p:spPr>
      </p:cxnSp>
      <p:sp>
        <p:nvSpPr>
          <p:cNvPr id="192" name="Google Shape;192;p27"/>
          <p:cNvSpPr txBox="1"/>
          <p:nvPr/>
        </p:nvSpPr>
        <p:spPr>
          <a:xfrm>
            <a:off x="7902900" y="4475175"/>
            <a:ext cx="886800" cy="36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Laurens</a:t>
            </a:r>
            <a:endParaRPr>
              <a:solidFill>
                <a:srgbClr val="FFFFFF"/>
              </a:solidFill>
            </a:endParaRPr>
          </a:p>
        </p:txBody>
      </p:sp>
      <p:sp>
        <p:nvSpPr>
          <p:cNvPr id="193" name="Google Shape;193;p27"/>
          <p:cNvSpPr txBox="1"/>
          <p:nvPr/>
        </p:nvSpPr>
        <p:spPr>
          <a:xfrm>
            <a:off x="4727475" y="1047775"/>
            <a:ext cx="4463100" cy="4482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Clr>
                <a:schemeClr val="dk2"/>
              </a:buClr>
              <a:buSzPts val="1100"/>
              <a:buFont typeface="Arial"/>
              <a:buNone/>
            </a:pPr>
            <a:r>
              <a:rPr lang="en">
                <a:solidFill>
                  <a:schemeClr val="lt1"/>
                </a:solidFill>
              </a:rPr>
              <a:t>Denkt nu anders over het nut v 3500u LoL</a:t>
            </a:r>
            <a:endParaRPr>
              <a:solidFill>
                <a:srgbClr val="FFFFFF"/>
              </a:solidFill>
            </a:endParaRPr>
          </a:p>
          <a:p>
            <a:pPr indent="0" lvl="0" marL="0" rtl="0" algn="r">
              <a:lnSpc>
                <a:spcPct val="150000"/>
              </a:lnSpc>
              <a:spcBef>
                <a:spcPts val="0"/>
              </a:spcBef>
              <a:spcAft>
                <a:spcPts val="0"/>
              </a:spcAft>
              <a:buClr>
                <a:schemeClr val="dk2"/>
              </a:buClr>
              <a:buSzPts val="1100"/>
              <a:buFont typeface="Arial"/>
              <a:buNone/>
            </a:pPr>
            <a:r>
              <a:rPr lang="en">
                <a:solidFill>
                  <a:srgbClr val="FFFFFF"/>
                </a:solidFill>
              </a:rPr>
              <a:t>Heeft een foodblog op Instagram</a:t>
            </a:r>
            <a:endParaRPr>
              <a:solidFill>
                <a:srgbClr val="FFFFFF"/>
              </a:solidFill>
            </a:endParaRPr>
          </a:p>
          <a:p>
            <a:pPr indent="0" lvl="0" marL="0" rtl="0" algn="r">
              <a:lnSpc>
                <a:spcPct val="150000"/>
              </a:lnSpc>
              <a:spcBef>
                <a:spcPts val="0"/>
              </a:spcBef>
              <a:spcAft>
                <a:spcPts val="0"/>
              </a:spcAft>
              <a:buClr>
                <a:schemeClr val="dk2"/>
              </a:buClr>
              <a:buSzPts val="1100"/>
              <a:buFont typeface="Arial"/>
              <a:buNone/>
            </a:pPr>
            <a:r>
              <a:rPr lang="en">
                <a:solidFill>
                  <a:srgbClr val="FFFFFF"/>
                </a:solidFill>
              </a:rPr>
              <a:t>Heeft een hekel aan eindeloze discussies</a:t>
            </a:r>
            <a:endParaRPr>
              <a:solidFill>
                <a:srgbClr val="FFFFFF"/>
              </a:solidFill>
            </a:endParaRPr>
          </a:p>
        </p:txBody>
      </p:sp>
      <p:pic>
        <p:nvPicPr>
          <p:cNvPr descr="pr_lokal.jpg" id="194" name="Google Shape;194;p27"/>
          <p:cNvPicPr preferRelativeResize="0"/>
          <p:nvPr/>
        </p:nvPicPr>
        <p:blipFill rotWithShape="1">
          <a:blip r:embed="rId5">
            <a:alphaModFix/>
          </a:blip>
          <a:srcRect b="25295" l="0" r="15938" t="8966"/>
          <a:stretch/>
        </p:blipFill>
        <p:spPr>
          <a:xfrm>
            <a:off x="6907900" y="2428100"/>
            <a:ext cx="1963247" cy="2047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260850" y="1479150"/>
            <a:ext cx="8622300" cy="218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chemeClr val="accent5"/>
                </a:solidFill>
              </a:rPr>
              <a:t>OS-ronde</a:t>
            </a:r>
            <a:endParaRPr sz="7200">
              <a:solidFill>
                <a:schemeClr val="accent5"/>
              </a:solidFill>
            </a:endParaRPr>
          </a:p>
          <a:p>
            <a:pPr indent="0" lvl="0" marL="0" rtl="0" algn="ctr">
              <a:spcBef>
                <a:spcPts val="1000"/>
              </a:spcBef>
              <a:spcAft>
                <a:spcPts val="0"/>
              </a:spcAft>
              <a:buNone/>
            </a:pPr>
            <a:r>
              <a:t/>
            </a:r>
            <a:endParaRPr sz="2400">
              <a:solidFill>
                <a:schemeClr val="accent5"/>
              </a:solidFill>
            </a:endParaRPr>
          </a:p>
          <a:p>
            <a:pPr indent="0" lvl="0" marL="0" rtl="0" algn="ctr">
              <a:spcBef>
                <a:spcPts val="1000"/>
              </a:spcBef>
              <a:spcAft>
                <a:spcPts val="1000"/>
              </a:spcAft>
              <a:buNone/>
            </a:pPr>
            <a:r>
              <a:rPr lang="en" sz="2400">
                <a:solidFill>
                  <a:schemeClr val="accent5"/>
                </a:solidFill>
              </a:rPr>
              <a:t>Welke zijn echt?</a:t>
            </a:r>
            <a:endParaRPr sz="2400">
              <a:solidFill>
                <a:schemeClr val="accent5"/>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29"/>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Ubuntu</a:t>
            </a:r>
            <a:endParaRPr sz="7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30"/>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UGentu</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1"/>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Lubunt</a:t>
            </a:r>
            <a:r>
              <a:rPr lang="en" sz="7200"/>
              <a:t>u</a:t>
            </a:r>
            <a:endParaRPr sz="7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32"/>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Kubuntu</a:t>
            </a:r>
            <a:endParaRPr sz="7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Zubuntu</a:t>
            </a:r>
            <a:endParaRPr sz="7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34"/>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Wubuntu</a:t>
            </a:r>
            <a:endParaRPr sz="7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35"/>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Nubuntu</a:t>
            </a:r>
            <a:endParaRPr sz="7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6"/>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Mubutu</a:t>
            </a:r>
            <a:endParaRPr sz="72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37"/>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openSUSE</a:t>
            </a:r>
            <a:endParaRPr sz="7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8"/>
          <p:cNvSpPr txBox="1"/>
          <p:nvPr>
            <p:ph type="title"/>
          </p:nvPr>
        </p:nvSpPr>
        <p:spPr>
          <a:xfrm>
            <a:off x="283099" y="712150"/>
            <a:ext cx="85416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redox</a:t>
            </a:r>
            <a:endParaRPr sz="72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9"/>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free</a:t>
            </a:r>
            <a:r>
              <a:rPr lang="en" sz="7200"/>
              <a:t>BSD</a:t>
            </a:r>
            <a:endParaRPr sz="72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40"/>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openSOLARIS</a:t>
            </a:r>
            <a:endParaRPr sz="72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41"/>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openSESAME</a:t>
            </a:r>
            <a:endParaRPr sz="7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42"/>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ReactOS</a:t>
            </a:r>
            <a:endParaRPr sz="72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3"/>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MINIX</a:t>
            </a:r>
            <a:endParaRPr sz="72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44"/>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ARES</a:t>
            </a:r>
            <a:endParaRPr sz="72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45"/>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Puppy Linux</a:t>
            </a:r>
            <a:endParaRPr sz="72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46"/>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openGNU</a:t>
            </a:r>
            <a:endParaRPr sz="72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 name="Shape 293"/>
        <p:cNvGrpSpPr/>
        <p:nvPr/>
      </p:nvGrpSpPr>
      <p:grpSpPr>
        <a:xfrm>
          <a:off x="0" y="0"/>
          <a:ext cx="0" cy="0"/>
          <a:chOff x="0" y="0"/>
          <a:chExt cx="0" cy="0"/>
        </a:xfrm>
      </p:grpSpPr>
      <p:sp>
        <p:nvSpPr>
          <p:cNvPr id="294" name="Google Shape;294;p47"/>
          <p:cNvSpPr txBox="1"/>
          <p:nvPr>
            <p:ph type="title"/>
          </p:nvPr>
        </p:nvSpPr>
        <p:spPr>
          <a:xfrm>
            <a:off x="283099" y="712150"/>
            <a:ext cx="85416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illumos</a:t>
            </a:r>
            <a:endParaRPr sz="7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48"/>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nucleos</a:t>
            </a:r>
            <a:endParaRPr sz="72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49"/>
          <p:cNvSpPr txBox="1"/>
          <p:nvPr>
            <p:ph type="title"/>
          </p:nvPr>
        </p:nvSpPr>
        <p:spPr>
          <a:xfrm>
            <a:off x="283099" y="712150"/>
            <a:ext cx="85416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RebeccaBlackOS</a:t>
            </a:r>
            <a:endParaRPr sz="72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50"/>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Linux</a:t>
            </a:r>
            <a:endParaRPr sz="72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51"/>
          <p:cNvSpPr txBox="1"/>
          <p:nvPr>
            <p:ph type="title"/>
          </p:nvPr>
        </p:nvSpPr>
        <p:spPr>
          <a:xfrm>
            <a:off x="283099" y="712150"/>
            <a:ext cx="85416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SmartOS</a:t>
            </a:r>
            <a:endParaRPr sz="72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Google Shape;319;p52"/>
          <p:cNvSpPr txBox="1"/>
          <p:nvPr>
            <p:ph type="title"/>
          </p:nvPr>
        </p:nvSpPr>
        <p:spPr>
          <a:xfrm>
            <a:off x="283099" y="712150"/>
            <a:ext cx="8455200" cy="383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Emacs</a:t>
            </a:r>
            <a:endParaRPr sz="72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Google Shape;324;p53"/>
          <p:cNvSpPr txBox="1"/>
          <p:nvPr/>
        </p:nvSpPr>
        <p:spPr>
          <a:xfrm>
            <a:off x="-359575" y="1769350"/>
            <a:ext cx="9182700" cy="15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 :|: &amp; };:</a:t>
            </a:r>
            <a:endParaRPr sz="7200">
              <a:solidFill>
                <a:srgbClr val="FFFF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54"/>
          <p:cNvSpPr txBox="1"/>
          <p:nvPr>
            <p:ph type="title"/>
          </p:nvPr>
        </p:nvSpPr>
        <p:spPr>
          <a:xfrm>
            <a:off x="260850" y="1910550"/>
            <a:ext cx="8622300" cy="13224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en" sz="7200">
                <a:solidFill>
                  <a:schemeClr val="accent5"/>
                </a:solidFill>
              </a:rPr>
              <a:t>Shit or hit?</a:t>
            </a:r>
            <a:endParaRPr sz="2400">
              <a:solidFill>
                <a:schemeClr val="accent5"/>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55"/>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Java</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6"/>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Windows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57"/>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PHP</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8" name="Shape 348"/>
        <p:cNvGrpSpPr/>
        <p:nvPr/>
      </p:nvGrpSpPr>
      <p:grpSpPr>
        <a:xfrm>
          <a:off x="0" y="0"/>
          <a:ext cx="0" cy="0"/>
          <a:chOff x="0" y="0"/>
          <a:chExt cx="0" cy="0"/>
        </a:xfrm>
      </p:grpSpPr>
      <p:sp>
        <p:nvSpPr>
          <p:cNvPr id="349" name="Google Shape;349;p58"/>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Haskell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59"/>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Vim</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8" name="Shape 358"/>
        <p:cNvGrpSpPr/>
        <p:nvPr/>
      </p:nvGrpSpPr>
      <p:grpSpPr>
        <a:xfrm>
          <a:off x="0" y="0"/>
          <a:ext cx="0" cy="0"/>
          <a:chOff x="0" y="0"/>
          <a:chExt cx="0" cy="0"/>
        </a:xfrm>
      </p:grpSpPr>
      <p:sp>
        <p:nvSpPr>
          <p:cNvPr id="359" name="Google Shape;359;p60"/>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Ubuntu</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sp>
        <p:nvSpPr>
          <p:cNvPr id="364" name="Google Shape;364;p61"/>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JavaScript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62"/>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Rust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3" name="Shape 373"/>
        <p:cNvGrpSpPr/>
        <p:nvPr/>
      </p:nvGrpSpPr>
      <p:grpSpPr>
        <a:xfrm>
          <a:off x="0" y="0"/>
          <a:ext cx="0" cy="0"/>
          <a:chOff x="0" y="0"/>
          <a:chExt cx="0" cy="0"/>
        </a:xfrm>
      </p:grpSpPr>
      <p:sp>
        <p:nvSpPr>
          <p:cNvPr id="374" name="Google Shape;374;p63"/>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XML</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8" name="Shape 378"/>
        <p:cNvGrpSpPr/>
        <p:nvPr/>
      </p:nvGrpSpPr>
      <p:grpSpPr>
        <a:xfrm>
          <a:off x="0" y="0"/>
          <a:ext cx="0" cy="0"/>
          <a:chOff x="0" y="0"/>
          <a:chExt cx="0" cy="0"/>
        </a:xfrm>
      </p:grpSpPr>
      <p:sp>
        <p:nvSpPr>
          <p:cNvPr id="379" name="Google Shape;379;p64"/>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Google Shape;384;p65"/>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OS X</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66"/>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3" name="Shape 393"/>
        <p:cNvGrpSpPr/>
        <p:nvPr/>
      </p:nvGrpSpPr>
      <p:grpSpPr>
        <a:xfrm>
          <a:off x="0" y="0"/>
          <a:ext cx="0" cy="0"/>
          <a:chOff x="0" y="0"/>
          <a:chExt cx="0" cy="0"/>
        </a:xfrm>
      </p:grpSpPr>
      <p:sp>
        <p:nvSpPr>
          <p:cNvPr id="394" name="Google Shape;394;p67"/>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VisualBasic</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68"/>
          <p:cNvSpPr txBox="1"/>
          <p:nvPr>
            <p:ph type="title"/>
          </p:nvPr>
        </p:nvSpPr>
        <p:spPr>
          <a:xfrm>
            <a:off x="283099" y="712150"/>
            <a:ext cx="84552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